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6" r:id="rId4"/>
    <p:sldId id="262" r:id="rId5"/>
    <p:sldId id="270" r:id="rId6"/>
    <p:sldId id="258" r:id="rId7"/>
    <p:sldId id="259" r:id="rId8"/>
    <p:sldId id="260" r:id="rId9"/>
    <p:sldId id="268" r:id="rId10"/>
    <p:sldId id="264" r:id="rId11"/>
    <p:sldId id="26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4" Type="http://schemas.openxmlformats.org/officeDocument/2006/relationships/image" Target="../media/image11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4.png"/><Relationship Id="rId7" Type="http://schemas.openxmlformats.org/officeDocument/2006/relationships/image" Target="../media/image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svg"/><Relationship Id="rId1" Type="http://schemas.openxmlformats.org/officeDocument/2006/relationships/image" Target="../media/image23.png"/><Relationship Id="rId6" Type="http://schemas.openxmlformats.org/officeDocument/2006/relationships/image" Target="../media/image28.svg"/><Relationship Id="rId5" Type="http://schemas.openxmlformats.org/officeDocument/2006/relationships/image" Target="../media/image27.png"/><Relationship Id="rId4" Type="http://schemas.openxmlformats.org/officeDocument/2006/relationships/image" Target="../media/image26.sv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svg"/><Relationship Id="rId1" Type="http://schemas.openxmlformats.org/officeDocument/2006/relationships/image" Target="../media/image29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32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4" Type="http://schemas.openxmlformats.org/officeDocument/2006/relationships/image" Target="../media/image11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14.png"/><Relationship Id="rId7" Type="http://schemas.openxmlformats.org/officeDocument/2006/relationships/image" Target="../media/image4.png"/><Relationship Id="rId2" Type="http://schemas.openxmlformats.org/officeDocument/2006/relationships/image" Target="../media/image19.svg"/><Relationship Id="rId1" Type="http://schemas.openxmlformats.org/officeDocument/2006/relationships/image" Target="../media/image12.png"/><Relationship Id="rId6" Type="http://schemas.openxmlformats.org/officeDocument/2006/relationships/image" Target="../media/image21.svg"/><Relationship Id="rId5" Type="http://schemas.openxmlformats.org/officeDocument/2006/relationships/image" Target="../media/image16.png"/><Relationship Id="rId4" Type="http://schemas.openxmlformats.org/officeDocument/2006/relationships/image" Target="../media/image20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svg"/><Relationship Id="rId1" Type="http://schemas.openxmlformats.org/officeDocument/2006/relationships/image" Target="../media/image23.png"/><Relationship Id="rId6" Type="http://schemas.openxmlformats.org/officeDocument/2006/relationships/image" Target="../media/image28.svg"/><Relationship Id="rId5" Type="http://schemas.openxmlformats.org/officeDocument/2006/relationships/image" Target="../media/image27.png"/><Relationship Id="rId4" Type="http://schemas.openxmlformats.org/officeDocument/2006/relationships/image" Target="../media/image26.sv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svg"/><Relationship Id="rId1" Type="http://schemas.openxmlformats.org/officeDocument/2006/relationships/image" Target="../media/image29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3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86FAA9-C108-427E-B153-4A389E33B6A7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92B8EAF-D23F-40E2-84A0-AE546CE92623}">
      <dgm:prSet/>
      <dgm:spPr/>
      <dgm:t>
        <a:bodyPr/>
        <a:lstStyle/>
        <a:p>
          <a:r>
            <a:rPr lang="en-US" dirty="0"/>
            <a:t>The primary objective of </a:t>
          </a:r>
          <a:r>
            <a:rPr lang="en-US" b="1" dirty="0"/>
            <a:t>the Bank Secrecy Act (</a:t>
          </a:r>
          <a:r>
            <a:rPr lang="en-US" dirty="0"/>
            <a:t>BSA) is to provide a paper trail of financial transactions to help detect and prevent money-laundering activities.</a:t>
          </a:r>
        </a:p>
      </dgm:t>
    </dgm:pt>
    <dgm:pt modelId="{54EE2B21-FE31-4505-A782-D69389B2C106}" type="parTrans" cxnId="{C688668F-68D7-4007-97FC-E4EB74ACBC5D}">
      <dgm:prSet/>
      <dgm:spPr/>
      <dgm:t>
        <a:bodyPr/>
        <a:lstStyle/>
        <a:p>
          <a:endParaRPr lang="en-US"/>
        </a:p>
      </dgm:t>
    </dgm:pt>
    <dgm:pt modelId="{1B5531C5-EC3B-4C87-99EB-AC9AE3523B83}" type="sibTrans" cxnId="{C688668F-68D7-4007-97FC-E4EB74ACBC5D}">
      <dgm:prSet/>
      <dgm:spPr/>
      <dgm:t>
        <a:bodyPr/>
        <a:lstStyle/>
        <a:p>
          <a:endParaRPr lang="en-US"/>
        </a:p>
      </dgm:t>
    </dgm:pt>
    <dgm:pt modelId="{3B128987-DF3A-443E-B42D-F317E57720EE}">
      <dgm:prSet/>
      <dgm:spPr/>
      <dgm:t>
        <a:bodyPr/>
        <a:lstStyle/>
        <a:p>
          <a:r>
            <a:rPr lang="en-US" dirty="0"/>
            <a:t>The primary objective of</a:t>
          </a:r>
          <a:r>
            <a:rPr lang="en-US" b="1" dirty="0"/>
            <a:t> </a:t>
          </a:r>
          <a:r>
            <a:rPr lang="en-US" b="0" dirty="0"/>
            <a:t>the</a:t>
          </a:r>
          <a:r>
            <a:rPr lang="en-US" b="1" dirty="0"/>
            <a:t> Office of Foreign Asset Control </a:t>
          </a:r>
          <a:r>
            <a:rPr lang="en-US" dirty="0"/>
            <a:t>(OFAC) is to prevent known terrorists and international drug traffickers from gaining access to funds held in the United States.</a:t>
          </a:r>
        </a:p>
      </dgm:t>
    </dgm:pt>
    <dgm:pt modelId="{95DB4163-F09B-4DC7-870E-E80D73E98F41}" type="parTrans" cxnId="{FB12D0D4-FC68-4BA9-B60B-B3BED6FC0224}">
      <dgm:prSet/>
      <dgm:spPr/>
      <dgm:t>
        <a:bodyPr/>
        <a:lstStyle/>
        <a:p>
          <a:endParaRPr lang="en-US"/>
        </a:p>
      </dgm:t>
    </dgm:pt>
    <dgm:pt modelId="{B1CECF46-0540-4060-B92B-5B32B42E6FC5}" type="sibTrans" cxnId="{FB12D0D4-FC68-4BA9-B60B-B3BED6FC0224}">
      <dgm:prSet/>
      <dgm:spPr/>
      <dgm:t>
        <a:bodyPr/>
        <a:lstStyle/>
        <a:p>
          <a:endParaRPr lang="en-US"/>
        </a:p>
      </dgm:t>
    </dgm:pt>
    <dgm:pt modelId="{9AEADFE4-C75B-4ABD-9BEA-FDB150D23501}">
      <dgm:prSet/>
      <dgm:spPr/>
      <dgm:t>
        <a:bodyPr/>
        <a:lstStyle/>
        <a:p>
          <a:r>
            <a:rPr lang="en-US" dirty="0"/>
            <a:t>Credit unions must have internal controls and procedures in place to achieve these objectives and comply with the requirements of the associated regulations.</a:t>
          </a:r>
        </a:p>
      </dgm:t>
    </dgm:pt>
    <dgm:pt modelId="{0927D12F-A3E1-44D7-90DA-CECE275A66AC}" type="parTrans" cxnId="{095C780D-1FB1-47E7-A8E7-0EB670C40B8C}">
      <dgm:prSet/>
      <dgm:spPr/>
      <dgm:t>
        <a:bodyPr/>
        <a:lstStyle/>
        <a:p>
          <a:endParaRPr lang="en-US"/>
        </a:p>
      </dgm:t>
    </dgm:pt>
    <dgm:pt modelId="{04EC4BC8-028B-485D-8006-C85414DB2982}" type="sibTrans" cxnId="{095C780D-1FB1-47E7-A8E7-0EB670C40B8C}">
      <dgm:prSet/>
      <dgm:spPr/>
      <dgm:t>
        <a:bodyPr/>
        <a:lstStyle/>
        <a:p>
          <a:endParaRPr lang="en-US"/>
        </a:p>
      </dgm:t>
    </dgm:pt>
    <dgm:pt modelId="{6BC8EBB9-2E20-4BF6-9E89-225CE685D961}" type="pres">
      <dgm:prSet presAssocID="{2E86FAA9-C108-427E-B153-4A389E33B6A7}" presName="outerComposite" presStyleCnt="0">
        <dgm:presLayoutVars>
          <dgm:chMax val="5"/>
          <dgm:dir/>
          <dgm:resizeHandles val="exact"/>
        </dgm:presLayoutVars>
      </dgm:prSet>
      <dgm:spPr/>
    </dgm:pt>
    <dgm:pt modelId="{360EBCD4-2B11-4E1E-9006-CBC1C11791FD}" type="pres">
      <dgm:prSet presAssocID="{2E86FAA9-C108-427E-B153-4A389E33B6A7}" presName="dummyMaxCanvas" presStyleCnt="0">
        <dgm:presLayoutVars/>
      </dgm:prSet>
      <dgm:spPr/>
    </dgm:pt>
    <dgm:pt modelId="{86CECDFB-9EA2-48EB-A791-8A813B650CA8}" type="pres">
      <dgm:prSet presAssocID="{2E86FAA9-C108-427E-B153-4A389E33B6A7}" presName="ThreeNodes_1" presStyleLbl="node1" presStyleIdx="0" presStyleCnt="3">
        <dgm:presLayoutVars>
          <dgm:bulletEnabled val="1"/>
        </dgm:presLayoutVars>
      </dgm:prSet>
      <dgm:spPr/>
    </dgm:pt>
    <dgm:pt modelId="{AD4DA1E4-CA71-4B60-B222-2FF2A4231982}" type="pres">
      <dgm:prSet presAssocID="{2E86FAA9-C108-427E-B153-4A389E33B6A7}" presName="ThreeNodes_2" presStyleLbl="node1" presStyleIdx="1" presStyleCnt="3">
        <dgm:presLayoutVars>
          <dgm:bulletEnabled val="1"/>
        </dgm:presLayoutVars>
      </dgm:prSet>
      <dgm:spPr/>
    </dgm:pt>
    <dgm:pt modelId="{AD2276C8-F3A2-4E11-B4F1-8A263980F914}" type="pres">
      <dgm:prSet presAssocID="{2E86FAA9-C108-427E-B153-4A389E33B6A7}" presName="ThreeNodes_3" presStyleLbl="node1" presStyleIdx="2" presStyleCnt="3">
        <dgm:presLayoutVars>
          <dgm:bulletEnabled val="1"/>
        </dgm:presLayoutVars>
      </dgm:prSet>
      <dgm:spPr/>
    </dgm:pt>
    <dgm:pt modelId="{57540792-7068-405B-B7E9-1BCD583A6621}" type="pres">
      <dgm:prSet presAssocID="{2E86FAA9-C108-427E-B153-4A389E33B6A7}" presName="ThreeConn_1-2" presStyleLbl="fgAccFollowNode1" presStyleIdx="0" presStyleCnt="2">
        <dgm:presLayoutVars>
          <dgm:bulletEnabled val="1"/>
        </dgm:presLayoutVars>
      </dgm:prSet>
      <dgm:spPr/>
    </dgm:pt>
    <dgm:pt modelId="{4514BE9C-A53A-44EC-A064-916BA85A105E}" type="pres">
      <dgm:prSet presAssocID="{2E86FAA9-C108-427E-B153-4A389E33B6A7}" presName="ThreeConn_2-3" presStyleLbl="fgAccFollowNode1" presStyleIdx="1" presStyleCnt="2">
        <dgm:presLayoutVars>
          <dgm:bulletEnabled val="1"/>
        </dgm:presLayoutVars>
      </dgm:prSet>
      <dgm:spPr/>
    </dgm:pt>
    <dgm:pt modelId="{E66FD5A6-D0C9-4F07-921C-E4847D91E69E}" type="pres">
      <dgm:prSet presAssocID="{2E86FAA9-C108-427E-B153-4A389E33B6A7}" presName="ThreeNodes_1_text" presStyleLbl="node1" presStyleIdx="2" presStyleCnt="3">
        <dgm:presLayoutVars>
          <dgm:bulletEnabled val="1"/>
        </dgm:presLayoutVars>
      </dgm:prSet>
      <dgm:spPr/>
    </dgm:pt>
    <dgm:pt modelId="{CED7E0C8-CC52-477C-B73E-2A9363DD31C2}" type="pres">
      <dgm:prSet presAssocID="{2E86FAA9-C108-427E-B153-4A389E33B6A7}" presName="ThreeNodes_2_text" presStyleLbl="node1" presStyleIdx="2" presStyleCnt="3">
        <dgm:presLayoutVars>
          <dgm:bulletEnabled val="1"/>
        </dgm:presLayoutVars>
      </dgm:prSet>
      <dgm:spPr/>
    </dgm:pt>
    <dgm:pt modelId="{985CE0EF-3E2C-4ADD-93BE-2384151265AA}" type="pres">
      <dgm:prSet presAssocID="{2E86FAA9-C108-427E-B153-4A389E33B6A7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095C780D-1FB1-47E7-A8E7-0EB670C40B8C}" srcId="{2E86FAA9-C108-427E-B153-4A389E33B6A7}" destId="{9AEADFE4-C75B-4ABD-9BEA-FDB150D23501}" srcOrd="2" destOrd="0" parTransId="{0927D12F-A3E1-44D7-90DA-CECE275A66AC}" sibTransId="{04EC4BC8-028B-485D-8006-C85414DB2982}"/>
    <dgm:cxn modelId="{8DADD527-F43A-4B7D-A4AB-1EACC6AF5C67}" type="presOf" srcId="{692B8EAF-D23F-40E2-84A0-AE546CE92623}" destId="{86CECDFB-9EA2-48EB-A791-8A813B650CA8}" srcOrd="0" destOrd="0" presId="urn:microsoft.com/office/officeart/2005/8/layout/vProcess5"/>
    <dgm:cxn modelId="{83FAF963-3B95-4390-8E60-EA93D988207F}" type="presOf" srcId="{B1CECF46-0540-4060-B92B-5B32B42E6FC5}" destId="{4514BE9C-A53A-44EC-A064-916BA85A105E}" srcOrd="0" destOrd="0" presId="urn:microsoft.com/office/officeart/2005/8/layout/vProcess5"/>
    <dgm:cxn modelId="{2FC1796C-445C-4B9A-966D-7AAB6F4BE5CA}" type="presOf" srcId="{9AEADFE4-C75B-4ABD-9BEA-FDB150D23501}" destId="{AD2276C8-F3A2-4E11-B4F1-8A263980F914}" srcOrd="0" destOrd="0" presId="urn:microsoft.com/office/officeart/2005/8/layout/vProcess5"/>
    <dgm:cxn modelId="{C688668F-68D7-4007-97FC-E4EB74ACBC5D}" srcId="{2E86FAA9-C108-427E-B153-4A389E33B6A7}" destId="{692B8EAF-D23F-40E2-84A0-AE546CE92623}" srcOrd="0" destOrd="0" parTransId="{54EE2B21-FE31-4505-A782-D69389B2C106}" sibTransId="{1B5531C5-EC3B-4C87-99EB-AC9AE3523B83}"/>
    <dgm:cxn modelId="{57CA2BB0-A52C-42B2-A71B-3B969B3AF4AC}" type="presOf" srcId="{9AEADFE4-C75B-4ABD-9BEA-FDB150D23501}" destId="{985CE0EF-3E2C-4ADD-93BE-2384151265AA}" srcOrd="1" destOrd="0" presId="urn:microsoft.com/office/officeart/2005/8/layout/vProcess5"/>
    <dgm:cxn modelId="{A4333FB1-ACF0-41E2-BEBF-AEAA0025C804}" type="presOf" srcId="{1B5531C5-EC3B-4C87-99EB-AC9AE3523B83}" destId="{57540792-7068-405B-B7E9-1BCD583A6621}" srcOrd="0" destOrd="0" presId="urn:microsoft.com/office/officeart/2005/8/layout/vProcess5"/>
    <dgm:cxn modelId="{FB12D0D4-FC68-4BA9-B60B-B3BED6FC0224}" srcId="{2E86FAA9-C108-427E-B153-4A389E33B6A7}" destId="{3B128987-DF3A-443E-B42D-F317E57720EE}" srcOrd="1" destOrd="0" parTransId="{95DB4163-F09B-4DC7-870E-E80D73E98F41}" sibTransId="{B1CECF46-0540-4060-B92B-5B32B42E6FC5}"/>
    <dgm:cxn modelId="{94B64EE4-7044-48AD-BFE5-C549FFA1BF58}" type="presOf" srcId="{3B128987-DF3A-443E-B42D-F317E57720EE}" destId="{CED7E0C8-CC52-477C-B73E-2A9363DD31C2}" srcOrd="1" destOrd="0" presId="urn:microsoft.com/office/officeart/2005/8/layout/vProcess5"/>
    <dgm:cxn modelId="{8F6D63F0-E32D-4E5C-8D84-C5A8F526A91B}" type="presOf" srcId="{3B128987-DF3A-443E-B42D-F317E57720EE}" destId="{AD4DA1E4-CA71-4B60-B222-2FF2A4231982}" srcOrd="0" destOrd="0" presId="urn:microsoft.com/office/officeart/2005/8/layout/vProcess5"/>
    <dgm:cxn modelId="{1D6847F2-9FE5-4F2F-87B4-57273BF96534}" type="presOf" srcId="{692B8EAF-D23F-40E2-84A0-AE546CE92623}" destId="{E66FD5A6-D0C9-4F07-921C-E4847D91E69E}" srcOrd="1" destOrd="0" presId="urn:microsoft.com/office/officeart/2005/8/layout/vProcess5"/>
    <dgm:cxn modelId="{8A4261FF-0E1C-4E74-B576-0A4625F3EF90}" type="presOf" srcId="{2E86FAA9-C108-427E-B153-4A389E33B6A7}" destId="{6BC8EBB9-2E20-4BF6-9E89-225CE685D961}" srcOrd="0" destOrd="0" presId="urn:microsoft.com/office/officeart/2005/8/layout/vProcess5"/>
    <dgm:cxn modelId="{5F47E8F3-94E6-4010-8A57-97D9E6D8CAA1}" type="presParOf" srcId="{6BC8EBB9-2E20-4BF6-9E89-225CE685D961}" destId="{360EBCD4-2B11-4E1E-9006-CBC1C11791FD}" srcOrd="0" destOrd="0" presId="urn:microsoft.com/office/officeart/2005/8/layout/vProcess5"/>
    <dgm:cxn modelId="{0D1F8AEF-547B-4025-9179-78CBEF00D502}" type="presParOf" srcId="{6BC8EBB9-2E20-4BF6-9E89-225CE685D961}" destId="{86CECDFB-9EA2-48EB-A791-8A813B650CA8}" srcOrd="1" destOrd="0" presId="urn:microsoft.com/office/officeart/2005/8/layout/vProcess5"/>
    <dgm:cxn modelId="{3AFC579E-2474-473B-89FA-98B45FAB39F2}" type="presParOf" srcId="{6BC8EBB9-2E20-4BF6-9E89-225CE685D961}" destId="{AD4DA1E4-CA71-4B60-B222-2FF2A4231982}" srcOrd="2" destOrd="0" presId="urn:microsoft.com/office/officeart/2005/8/layout/vProcess5"/>
    <dgm:cxn modelId="{941ED3B5-933D-4422-A016-3C3E2392534F}" type="presParOf" srcId="{6BC8EBB9-2E20-4BF6-9E89-225CE685D961}" destId="{AD2276C8-F3A2-4E11-B4F1-8A263980F914}" srcOrd="3" destOrd="0" presId="urn:microsoft.com/office/officeart/2005/8/layout/vProcess5"/>
    <dgm:cxn modelId="{53FA1146-6178-4D36-9C0E-8A010170667F}" type="presParOf" srcId="{6BC8EBB9-2E20-4BF6-9E89-225CE685D961}" destId="{57540792-7068-405B-B7E9-1BCD583A6621}" srcOrd="4" destOrd="0" presId="urn:microsoft.com/office/officeart/2005/8/layout/vProcess5"/>
    <dgm:cxn modelId="{289F53BF-6C1C-48C5-91F0-AD5E245E5C49}" type="presParOf" srcId="{6BC8EBB9-2E20-4BF6-9E89-225CE685D961}" destId="{4514BE9C-A53A-44EC-A064-916BA85A105E}" srcOrd="5" destOrd="0" presId="urn:microsoft.com/office/officeart/2005/8/layout/vProcess5"/>
    <dgm:cxn modelId="{DD02DE22-80C5-4A2A-A253-216C2F1A3AC3}" type="presParOf" srcId="{6BC8EBB9-2E20-4BF6-9E89-225CE685D961}" destId="{E66FD5A6-D0C9-4F07-921C-E4847D91E69E}" srcOrd="6" destOrd="0" presId="urn:microsoft.com/office/officeart/2005/8/layout/vProcess5"/>
    <dgm:cxn modelId="{8574FE96-9034-4F99-910E-F6DDE4B4F2B6}" type="presParOf" srcId="{6BC8EBB9-2E20-4BF6-9E89-225CE685D961}" destId="{CED7E0C8-CC52-477C-B73E-2A9363DD31C2}" srcOrd="7" destOrd="0" presId="urn:microsoft.com/office/officeart/2005/8/layout/vProcess5"/>
    <dgm:cxn modelId="{FB45C9FC-EB42-4627-A3FD-461E53361D57}" type="presParOf" srcId="{6BC8EBB9-2E20-4BF6-9E89-225CE685D961}" destId="{985CE0EF-3E2C-4ADD-93BE-2384151265AA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86FAA9-C108-427E-B153-4A389E33B6A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692B8EAF-D23F-40E2-84A0-AE546CE9262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Provide BSA/AML Oversight</a:t>
          </a:r>
          <a:endParaRPr lang="en-US" dirty="0"/>
        </a:p>
      </dgm:t>
    </dgm:pt>
    <dgm:pt modelId="{54EE2B21-FE31-4505-A782-D69389B2C106}" type="parTrans" cxnId="{C688668F-68D7-4007-97FC-E4EB74ACBC5D}">
      <dgm:prSet/>
      <dgm:spPr/>
      <dgm:t>
        <a:bodyPr/>
        <a:lstStyle/>
        <a:p>
          <a:endParaRPr lang="en-US"/>
        </a:p>
      </dgm:t>
    </dgm:pt>
    <dgm:pt modelId="{1B5531C5-EC3B-4C87-99EB-AC9AE3523B83}" type="sibTrans" cxnId="{C688668F-68D7-4007-97FC-E4EB74ACBC5D}">
      <dgm:prSet/>
      <dgm:spPr/>
      <dgm:t>
        <a:bodyPr/>
        <a:lstStyle/>
        <a:p>
          <a:endParaRPr lang="en-US"/>
        </a:p>
      </dgm:t>
    </dgm:pt>
    <dgm:pt modelId="{3B128987-DF3A-443E-B42D-F317E57720E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Approve BSA/AML Policies</a:t>
          </a:r>
          <a:endParaRPr lang="en-US" dirty="0"/>
        </a:p>
      </dgm:t>
    </dgm:pt>
    <dgm:pt modelId="{95DB4163-F09B-4DC7-870E-E80D73E98F41}" type="parTrans" cxnId="{FB12D0D4-FC68-4BA9-B60B-B3BED6FC0224}">
      <dgm:prSet/>
      <dgm:spPr/>
      <dgm:t>
        <a:bodyPr/>
        <a:lstStyle/>
        <a:p>
          <a:endParaRPr lang="en-US"/>
        </a:p>
      </dgm:t>
    </dgm:pt>
    <dgm:pt modelId="{B1CECF46-0540-4060-B92B-5B32B42E6FC5}" type="sibTrans" cxnId="{FB12D0D4-FC68-4BA9-B60B-B3BED6FC0224}">
      <dgm:prSet/>
      <dgm:spPr/>
      <dgm:t>
        <a:bodyPr/>
        <a:lstStyle/>
        <a:p>
          <a:endParaRPr lang="en-US"/>
        </a:p>
      </dgm:t>
    </dgm:pt>
    <dgm:pt modelId="{9AEADFE4-C75B-4ABD-9BEA-FDB150D2350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Understand the Importance of Compliance</a:t>
          </a:r>
          <a:endParaRPr lang="en-US" dirty="0"/>
        </a:p>
      </dgm:t>
    </dgm:pt>
    <dgm:pt modelId="{0927D12F-A3E1-44D7-90DA-CECE275A66AC}" type="parTrans" cxnId="{095C780D-1FB1-47E7-A8E7-0EB670C40B8C}">
      <dgm:prSet/>
      <dgm:spPr/>
      <dgm:t>
        <a:bodyPr/>
        <a:lstStyle/>
        <a:p>
          <a:endParaRPr lang="en-US"/>
        </a:p>
      </dgm:t>
    </dgm:pt>
    <dgm:pt modelId="{04EC4BC8-028B-485D-8006-C85414DB2982}" type="sibTrans" cxnId="{095C780D-1FB1-47E7-A8E7-0EB670C40B8C}">
      <dgm:prSet/>
      <dgm:spPr/>
      <dgm:t>
        <a:bodyPr/>
        <a:lstStyle/>
        <a:p>
          <a:endParaRPr lang="en-US"/>
        </a:p>
      </dgm:t>
    </dgm:pt>
    <dgm:pt modelId="{98F9252B-0374-4057-8453-2AF4049F54E7}" type="pres">
      <dgm:prSet presAssocID="{2E86FAA9-C108-427E-B153-4A389E33B6A7}" presName="root" presStyleCnt="0">
        <dgm:presLayoutVars>
          <dgm:dir/>
          <dgm:resizeHandles val="exact"/>
        </dgm:presLayoutVars>
      </dgm:prSet>
      <dgm:spPr/>
    </dgm:pt>
    <dgm:pt modelId="{DBCB2A0D-9C5A-4F8F-A37D-B897E1A8DF7E}" type="pres">
      <dgm:prSet presAssocID="{692B8EAF-D23F-40E2-84A0-AE546CE92623}" presName="compNode" presStyleCnt="0"/>
      <dgm:spPr/>
    </dgm:pt>
    <dgm:pt modelId="{893C3105-F5B9-4AB3-97BF-1E8CBA1D644C}" type="pres">
      <dgm:prSet presAssocID="{692B8EAF-D23F-40E2-84A0-AE546CE92623}" presName="bgRect" presStyleLbl="bgShp" presStyleIdx="0" presStyleCnt="3"/>
      <dgm:spPr/>
    </dgm:pt>
    <dgm:pt modelId="{60A6F884-E10E-4983-B7DF-8B88A0B32179}" type="pres">
      <dgm:prSet presAssocID="{692B8EAF-D23F-40E2-84A0-AE546CE9262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59ED19AC-1597-4808-8289-85CEAC63C6A2}" type="pres">
      <dgm:prSet presAssocID="{692B8EAF-D23F-40E2-84A0-AE546CE92623}" presName="spaceRect" presStyleCnt="0"/>
      <dgm:spPr/>
    </dgm:pt>
    <dgm:pt modelId="{1BF4C9D3-A025-48C5-8BAA-2E0EB7E5A6A3}" type="pres">
      <dgm:prSet presAssocID="{692B8EAF-D23F-40E2-84A0-AE546CE92623}" presName="parTx" presStyleLbl="revTx" presStyleIdx="0" presStyleCnt="3">
        <dgm:presLayoutVars>
          <dgm:chMax val="0"/>
          <dgm:chPref val="0"/>
        </dgm:presLayoutVars>
      </dgm:prSet>
      <dgm:spPr/>
    </dgm:pt>
    <dgm:pt modelId="{8FBEC059-8752-49AB-9D2E-DA0CDDBE4C50}" type="pres">
      <dgm:prSet presAssocID="{1B5531C5-EC3B-4C87-99EB-AC9AE3523B83}" presName="sibTrans" presStyleCnt="0"/>
      <dgm:spPr/>
    </dgm:pt>
    <dgm:pt modelId="{65C3B415-E797-4B2F-9139-BA71C2EE28D9}" type="pres">
      <dgm:prSet presAssocID="{3B128987-DF3A-443E-B42D-F317E57720EE}" presName="compNode" presStyleCnt="0"/>
      <dgm:spPr/>
    </dgm:pt>
    <dgm:pt modelId="{A8E468CE-CF2D-44C2-BDEC-4233975636BF}" type="pres">
      <dgm:prSet presAssocID="{3B128987-DF3A-443E-B42D-F317E57720EE}" presName="bgRect" presStyleLbl="bgShp" presStyleIdx="1" presStyleCnt="3"/>
      <dgm:spPr/>
    </dgm:pt>
    <dgm:pt modelId="{9FCD0867-88A7-4BF9-9380-93B59850DFF9}" type="pres">
      <dgm:prSet presAssocID="{3B128987-DF3A-443E-B42D-F317E57720EE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CC8A7D1F-058E-4A0C-BB94-7BBCC54F838C}" type="pres">
      <dgm:prSet presAssocID="{3B128987-DF3A-443E-B42D-F317E57720EE}" presName="spaceRect" presStyleCnt="0"/>
      <dgm:spPr/>
    </dgm:pt>
    <dgm:pt modelId="{DA2A6B4E-12C8-4232-8762-50E16CF38E07}" type="pres">
      <dgm:prSet presAssocID="{3B128987-DF3A-443E-B42D-F317E57720EE}" presName="parTx" presStyleLbl="revTx" presStyleIdx="1" presStyleCnt="3">
        <dgm:presLayoutVars>
          <dgm:chMax val="0"/>
          <dgm:chPref val="0"/>
        </dgm:presLayoutVars>
      </dgm:prSet>
      <dgm:spPr/>
    </dgm:pt>
    <dgm:pt modelId="{18D417E9-2B26-470C-B1DE-2F05A4817459}" type="pres">
      <dgm:prSet presAssocID="{B1CECF46-0540-4060-B92B-5B32B42E6FC5}" presName="sibTrans" presStyleCnt="0"/>
      <dgm:spPr/>
    </dgm:pt>
    <dgm:pt modelId="{47926F09-B81F-43B5-8AD8-867CEDEDF2D7}" type="pres">
      <dgm:prSet presAssocID="{9AEADFE4-C75B-4ABD-9BEA-FDB150D23501}" presName="compNode" presStyleCnt="0"/>
      <dgm:spPr/>
    </dgm:pt>
    <dgm:pt modelId="{E611EBB1-6444-4E28-97AB-E70892902070}" type="pres">
      <dgm:prSet presAssocID="{9AEADFE4-C75B-4ABD-9BEA-FDB150D23501}" presName="bgRect" presStyleLbl="bgShp" presStyleIdx="2" presStyleCnt="3"/>
      <dgm:spPr/>
    </dgm:pt>
    <dgm:pt modelId="{5E22D74B-1852-4B93-850A-2937D7B92DB8}" type="pres">
      <dgm:prSet presAssocID="{9AEADFE4-C75B-4ABD-9BEA-FDB150D2350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enn Diagram"/>
        </a:ext>
      </dgm:extLst>
    </dgm:pt>
    <dgm:pt modelId="{107B7EE7-089F-42E0-962E-9E23594BD60D}" type="pres">
      <dgm:prSet presAssocID="{9AEADFE4-C75B-4ABD-9BEA-FDB150D23501}" presName="spaceRect" presStyleCnt="0"/>
      <dgm:spPr/>
    </dgm:pt>
    <dgm:pt modelId="{8DECBD99-EF52-4735-A901-51925A0961A2}" type="pres">
      <dgm:prSet presAssocID="{9AEADFE4-C75B-4ABD-9BEA-FDB150D23501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095C780D-1FB1-47E7-A8E7-0EB670C40B8C}" srcId="{2E86FAA9-C108-427E-B153-4A389E33B6A7}" destId="{9AEADFE4-C75B-4ABD-9BEA-FDB150D23501}" srcOrd="2" destOrd="0" parTransId="{0927D12F-A3E1-44D7-90DA-CECE275A66AC}" sibTransId="{04EC4BC8-028B-485D-8006-C85414DB2982}"/>
    <dgm:cxn modelId="{06535088-A4FD-4E21-990E-1D25F03D945C}" type="presOf" srcId="{692B8EAF-D23F-40E2-84A0-AE546CE92623}" destId="{1BF4C9D3-A025-48C5-8BAA-2E0EB7E5A6A3}" srcOrd="0" destOrd="0" presId="urn:microsoft.com/office/officeart/2018/2/layout/IconVerticalSolidList"/>
    <dgm:cxn modelId="{96D7F38B-3A00-4DFC-9C10-89D252B03AF3}" type="presOf" srcId="{2E86FAA9-C108-427E-B153-4A389E33B6A7}" destId="{98F9252B-0374-4057-8453-2AF4049F54E7}" srcOrd="0" destOrd="0" presId="urn:microsoft.com/office/officeart/2018/2/layout/IconVerticalSolidList"/>
    <dgm:cxn modelId="{C688668F-68D7-4007-97FC-E4EB74ACBC5D}" srcId="{2E86FAA9-C108-427E-B153-4A389E33B6A7}" destId="{692B8EAF-D23F-40E2-84A0-AE546CE92623}" srcOrd="0" destOrd="0" parTransId="{54EE2B21-FE31-4505-A782-D69389B2C106}" sibTransId="{1B5531C5-EC3B-4C87-99EB-AC9AE3523B83}"/>
    <dgm:cxn modelId="{C0836E91-81BB-4FF5-B62D-5B2F479EE5DE}" type="presOf" srcId="{9AEADFE4-C75B-4ABD-9BEA-FDB150D23501}" destId="{8DECBD99-EF52-4735-A901-51925A0961A2}" srcOrd="0" destOrd="0" presId="urn:microsoft.com/office/officeart/2018/2/layout/IconVerticalSolidList"/>
    <dgm:cxn modelId="{FB12D0D4-FC68-4BA9-B60B-B3BED6FC0224}" srcId="{2E86FAA9-C108-427E-B153-4A389E33B6A7}" destId="{3B128987-DF3A-443E-B42D-F317E57720EE}" srcOrd="1" destOrd="0" parTransId="{95DB4163-F09B-4DC7-870E-E80D73E98F41}" sibTransId="{B1CECF46-0540-4060-B92B-5B32B42E6FC5}"/>
    <dgm:cxn modelId="{8BBB2CEA-B529-4DF6-98B3-3D4251897AD6}" type="presOf" srcId="{3B128987-DF3A-443E-B42D-F317E57720EE}" destId="{DA2A6B4E-12C8-4232-8762-50E16CF38E07}" srcOrd="0" destOrd="0" presId="urn:microsoft.com/office/officeart/2018/2/layout/IconVerticalSolidList"/>
    <dgm:cxn modelId="{505970C3-60C4-412F-A6D3-66E9CF45526C}" type="presParOf" srcId="{98F9252B-0374-4057-8453-2AF4049F54E7}" destId="{DBCB2A0D-9C5A-4F8F-A37D-B897E1A8DF7E}" srcOrd="0" destOrd="0" presId="urn:microsoft.com/office/officeart/2018/2/layout/IconVerticalSolidList"/>
    <dgm:cxn modelId="{3EFEB960-17A4-4173-828E-5F5881AE2CD6}" type="presParOf" srcId="{DBCB2A0D-9C5A-4F8F-A37D-B897E1A8DF7E}" destId="{893C3105-F5B9-4AB3-97BF-1E8CBA1D644C}" srcOrd="0" destOrd="0" presId="urn:microsoft.com/office/officeart/2018/2/layout/IconVerticalSolidList"/>
    <dgm:cxn modelId="{B7A81338-0E00-4387-A554-E353EC318081}" type="presParOf" srcId="{DBCB2A0D-9C5A-4F8F-A37D-B897E1A8DF7E}" destId="{60A6F884-E10E-4983-B7DF-8B88A0B32179}" srcOrd="1" destOrd="0" presId="urn:microsoft.com/office/officeart/2018/2/layout/IconVerticalSolidList"/>
    <dgm:cxn modelId="{033C6E59-011E-487A-A7A3-F25B8D33661A}" type="presParOf" srcId="{DBCB2A0D-9C5A-4F8F-A37D-B897E1A8DF7E}" destId="{59ED19AC-1597-4808-8289-85CEAC63C6A2}" srcOrd="2" destOrd="0" presId="urn:microsoft.com/office/officeart/2018/2/layout/IconVerticalSolidList"/>
    <dgm:cxn modelId="{DE96DAA0-1287-409B-99C6-FF6B8571BD9B}" type="presParOf" srcId="{DBCB2A0D-9C5A-4F8F-A37D-B897E1A8DF7E}" destId="{1BF4C9D3-A025-48C5-8BAA-2E0EB7E5A6A3}" srcOrd="3" destOrd="0" presId="urn:microsoft.com/office/officeart/2018/2/layout/IconVerticalSolidList"/>
    <dgm:cxn modelId="{1B2358BD-BFEA-4C37-9FFB-53CFB36FB88B}" type="presParOf" srcId="{98F9252B-0374-4057-8453-2AF4049F54E7}" destId="{8FBEC059-8752-49AB-9D2E-DA0CDDBE4C50}" srcOrd="1" destOrd="0" presId="urn:microsoft.com/office/officeart/2018/2/layout/IconVerticalSolidList"/>
    <dgm:cxn modelId="{18B68912-7574-4540-AC6A-64F2C667E1A6}" type="presParOf" srcId="{98F9252B-0374-4057-8453-2AF4049F54E7}" destId="{65C3B415-E797-4B2F-9139-BA71C2EE28D9}" srcOrd="2" destOrd="0" presId="urn:microsoft.com/office/officeart/2018/2/layout/IconVerticalSolidList"/>
    <dgm:cxn modelId="{EE2C04A0-35D4-4D63-85F9-C003600C5303}" type="presParOf" srcId="{65C3B415-E797-4B2F-9139-BA71C2EE28D9}" destId="{A8E468CE-CF2D-44C2-BDEC-4233975636BF}" srcOrd="0" destOrd="0" presId="urn:microsoft.com/office/officeart/2018/2/layout/IconVerticalSolidList"/>
    <dgm:cxn modelId="{7CBF3964-358E-4FFD-B57D-CE11FA3C33B7}" type="presParOf" srcId="{65C3B415-E797-4B2F-9139-BA71C2EE28D9}" destId="{9FCD0867-88A7-4BF9-9380-93B59850DFF9}" srcOrd="1" destOrd="0" presId="urn:microsoft.com/office/officeart/2018/2/layout/IconVerticalSolidList"/>
    <dgm:cxn modelId="{D113B317-4461-43D7-AF2F-4A8119D3D6C0}" type="presParOf" srcId="{65C3B415-E797-4B2F-9139-BA71C2EE28D9}" destId="{CC8A7D1F-058E-4A0C-BB94-7BBCC54F838C}" srcOrd="2" destOrd="0" presId="urn:microsoft.com/office/officeart/2018/2/layout/IconVerticalSolidList"/>
    <dgm:cxn modelId="{251A770F-01F4-4681-8F81-D02E84202C70}" type="presParOf" srcId="{65C3B415-E797-4B2F-9139-BA71C2EE28D9}" destId="{DA2A6B4E-12C8-4232-8762-50E16CF38E07}" srcOrd="3" destOrd="0" presId="urn:microsoft.com/office/officeart/2018/2/layout/IconVerticalSolidList"/>
    <dgm:cxn modelId="{6A5253E3-0B25-402A-907F-6D2461B35E59}" type="presParOf" srcId="{98F9252B-0374-4057-8453-2AF4049F54E7}" destId="{18D417E9-2B26-470C-B1DE-2F05A4817459}" srcOrd="3" destOrd="0" presId="urn:microsoft.com/office/officeart/2018/2/layout/IconVerticalSolidList"/>
    <dgm:cxn modelId="{0D632593-9D0C-4A65-8CA1-ABC82079F98C}" type="presParOf" srcId="{98F9252B-0374-4057-8453-2AF4049F54E7}" destId="{47926F09-B81F-43B5-8AD8-867CEDEDF2D7}" srcOrd="4" destOrd="0" presId="urn:microsoft.com/office/officeart/2018/2/layout/IconVerticalSolidList"/>
    <dgm:cxn modelId="{1F25B2F9-C692-4B68-B762-653FAD81F775}" type="presParOf" srcId="{47926F09-B81F-43B5-8AD8-867CEDEDF2D7}" destId="{E611EBB1-6444-4E28-97AB-E70892902070}" srcOrd="0" destOrd="0" presId="urn:microsoft.com/office/officeart/2018/2/layout/IconVerticalSolidList"/>
    <dgm:cxn modelId="{8AD46C4F-E56F-4F4A-87D7-09BA1AA560E0}" type="presParOf" srcId="{47926F09-B81F-43B5-8AD8-867CEDEDF2D7}" destId="{5E22D74B-1852-4B93-850A-2937D7B92DB8}" srcOrd="1" destOrd="0" presId="urn:microsoft.com/office/officeart/2018/2/layout/IconVerticalSolidList"/>
    <dgm:cxn modelId="{751407D8-5EE4-4224-B0D7-5C0823D52DE2}" type="presParOf" srcId="{47926F09-B81F-43B5-8AD8-867CEDEDF2D7}" destId="{107B7EE7-089F-42E0-962E-9E23594BD60D}" srcOrd="2" destOrd="0" presId="urn:microsoft.com/office/officeart/2018/2/layout/IconVerticalSolidList"/>
    <dgm:cxn modelId="{EBB352FF-7877-4103-AA1C-EF0036F08BDC}" type="presParOf" srcId="{47926F09-B81F-43B5-8AD8-867CEDEDF2D7}" destId="{8DECBD99-EF52-4735-A901-51925A0961A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CD27D46-6906-45B9-9517-9522B78B0E5F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322DC95D-6467-4DDD-BAF6-251AE08AAAF4}">
      <dgm:prSet/>
      <dgm:spPr/>
      <dgm:t>
        <a:bodyPr/>
        <a:lstStyle/>
        <a:p>
          <a:pPr>
            <a:defRPr b="1"/>
          </a:pPr>
          <a:r>
            <a:rPr lang="en-US" dirty="0"/>
            <a:t>Ensure adequate policies are in place </a:t>
          </a:r>
        </a:p>
      </dgm:t>
    </dgm:pt>
    <dgm:pt modelId="{6BECDCD7-4A72-4582-A06A-75A3807A2BEA}" type="parTrans" cxnId="{D169CA16-1243-45CD-9389-A832443EA5BC}">
      <dgm:prSet/>
      <dgm:spPr/>
      <dgm:t>
        <a:bodyPr/>
        <a:lstStyle/>
        <a:p>
          <a:endParaRPr lang="en-US"/>
        </a:p>
      </dgm:t>
    </dgm:pt>
    <dgm:pt modelId="{E31AB1A1-ECAD-4975-858B-1B31ADC0DBCB}" type="sibTrans" cxnId="{D169CA16-1243-45CD-9389-A832443EA5BC}">
      <dgm:prSet/>
      <dgm:spPr/>
      <dgm:t>
        <a:bodyPr/>
        <a:lstStyle/>
        <a:p>
          <a:endParaRPr lang="en-US"/>
        </a:p>
      </dgm:t>
    </dgm:pt>
    <dgm:pt modelId="{49966828-7D45-44D0-9D26-B6FAEB79967D}">
      <dgm:prSet/>
      <dgm:spPr/>
      <dgm:t>
        <a:bodyPr/>
        <a:lstStyle/>
        <a:p>
          <a:r>
            <a:rPr lang="en-US" dirty="0"/>
            <a:t>BSA Compliance Policy</a:t>
          </a:r>
        </a:p>
      </dgm:t>
    </dgm:pt>
    <dgm:pt modelId="{ECC030AD-C3D3-49A5-9F79-70E15C0E6B10}" type="parTrans" cxnId="{C5C8E5F0-842B-4BA1-9C3C-8FA42F1B5822}">
      <dgm:prSet/>
      <dgm:spPr/>
      <dgm:t>
        <a:bodyPr/>
        <a:lstStyle/>
        <a:p>
          <a:endParaRPr lang="en-US"/>
        </a:p>
      </dgm:t>
    </dgm:pt>
    <dgm:pt modelId="{5098328C-A45E-4EE0-9DC4-8936C224F344}" type="sibTrans" cxnId="{C5C8E5F0-842B-4BA1-9C3C-8FA42F1B5822}">
      <dgm:prSet/>
      <dgm:spPr/>
      <dgm:t>
        <a:bodyPr/>
        <a:lstStyle/>
        <a:p>
          <a:endParaRPr lang="en-US"/>
        </a:p>
      </dgm:t>
    </dgm:pt>
    <dgm:pt modelId="{9654228F-50A3-411F-BEE3-D5C4DB83868E}">
      <dgm:prSet/>
      <dgm:spPr/>
      <dgm:t>
        <a:bodyPr/>
        <a:lstStyle/>
        <a:p>
          <a:r>
            <a:rPr lang="en-US" dirty="0"/>
            <a:t>OFAC Compliance Policy</a:t>
          </a:r>
        </a:p>
      </dgm:t>
    </dgm:pt>
    <dgm:pt modelId="{0B1680AB-DADC-428B-ABAD-33C509C258B5}" type="parTrans" cxnId="{E20150FE-278A-4CF7-B874-3AB0F46CB80A}">
      <dgm:prSet/>
      <dgm:spPr/>
      <dgm:t>
        <a:bodyPr/>
        <a:lstStyle/>
        <a:p>
          <a:endParaRPr lang="en-US"/>
        </a:p>
      </dgm:t>
    </dgm:pt>
    <dgm:pt modelId="{62843C6E-E152-4585-A534-246E3AF6D717}" type="sibTrans" cxnId="{E20150FE-278A-4CF7-B874-3AB0F46CB80A}">
      <dgm:prSet/>
      <dgm:spPr/>
      <dgm:t>
        <a:bodyPr/>
        <a:lstStyle/>
        <a:p>
          <a:endParaRPr lang="en-US"/>
        </a:p>
      </dgm:t>
    </dgm:pt>
    <dgm:pt modelId="{B7907D56-7EDE-4E52-9BA0-60988F551758}">
      <dgm:prSet/>
      <dgm:spPr/>
      <dgm:t>
        <a:bodyPr/>
        <a:lstStyle/>
        <a:p>
          <a:r>
            <a:rPr lang="en-US" dirty="0"/>
            <a:t>Customer Identification Policy</a:t>
          </a:r>
        </a:p>
      </dgm:t>
    </dgm:pt>
    <dgm:pt modelId="{FD8B2A54-0B37-415B-86F8-1B143C515096}" type="parTrans" cxnId="{08E1B080-8696-455D-9393-758ECE72C3D7}">
      <dgm:prSet/>
      <dgm:spPr/>
      <dgm:t>
        <a:bodyPr/>
        <a:lstStyle/>
        <a:p>
          <a:endParaRPr lang="en-US"/>
        </a:p>
      </dgm:t>
    </dgm:pt>
    <dgm:pt modelId="{9D797E14-1197-422E-A2D0-F3C5FFB876D9}" type="sibTrans" cxnId="{08E1B080-8696-455D-9393-758ECE72C3D7}">
      <dgm:prSet/>
      <dgm:spPr/>
      <dgm:t>
        <a:bodyPr/>
        <a:lstStyle/>
        <a:p>
          <a:endParaRPr lang="en-US"/>
        </a:p>
      </dgm:t>
    </dgm:pt>
    <dgm:pt modelId="{22EB88E7-E18D-47FE-A877-0F3D3D7FB659}">
      <dgm:prSet/>
      <dgm:spPr/>
      <dgm:t>
        <a:bodyPr/>
        <a:lstStyle/>
        <a:p>
          <a:r>
            <a:rPr lang="en-US" dirty="0"/>
            <a:t>Review Annually</a:t>
          </a:r>
        </a:p>
      </dgm:t>
    </dgm:pt>
    <dgm:pt modelId="{DFBEB407-B112-4359-8692-40D3304EBF05}" type="parTrans" cxnId="{A0C77891-25EE-43FE-BF10-2741A451D2B1}">
      <dgm:prSet/>
      <dgm:spPr/>
      <dgm:t>
        <a:bodyPr/>
        <a:lstStyle/>
        <a:p>
          <a:endParaRPr lang="en-US"/>
        </a:p>
      </dgm:t>
    </dgm:pt>
    <dgm:pt modelId="{61539EF0-D9E0-41E8-BAA4-0E6A692F598B}" type="sibTrans" cxnId="{A0C77891-25EE-43FE-BF10-2741A451D2B1}">
      <dgm:prSet/>
      <dgm:spPr/>
      <dgm:t>
        <a:bodyPr/>
        <a:lstStyle/>
        <a:p>
          <a:endParaRPr lang="en-US"/>
        </a:p>
      </dgm:t>
    </dgm:pt>
    <dgm:pt modelId="{DF8F8663-FAFA-48BC-A6D3-C2A6D30C7683}">
      <dgm:prSet/>
      <dgm:spPr/>
      <dgm:t>
        <a:bodyPr/>
        <a:lstStyle/>
        <a:p>
          <a:pPr>
            <a:defRPr b="1"/>
          </a:pPr>
          <a:r>
            <a:rPr lang="en-US" dirty="0"/>
            <a:t>Ensure adequate procedures are in place</a:t>
          </a:r>
        </a:p>
      </dgm:t>
    </dgm:pt>
    <dgm:pt modelId="{DE0D207E-926B-4404-B210-726C6AFB4DED}" type="parTrans" cxnId="{547D6F60-2210-4AE9-8B26-3A67C598EB4C}">
      <dgm:prSet/>
      <dgm:spPr/>
      <dgm:t>
        <a:bodyPr/>
        <a:lstStyle/>
        <a:p>
          <a:endParaRPr lang="en-US"/>
        </a:p>
      </dgm:t>
    </dgm:pt>
    <dgm:pt modelId="{BF967C7E-7463-4EF1-A463-221EC69E4594}" type="sibTrans" cxnId="{547D6F60-2210-4AE9-8B26-3A67C598EB4C}">
      <dgm:prSet/>
      <dgm:spPr/>
      <dgm:t>
        <a:bodyPr/>
        <a:lstStyle/>
        <a:p>
          <a:endParaRPr lang="en-US"/>
        </a:p>
      </dgm:t>
    </dgm:pt>
    <dgm:pt modelId="{2038C9EF-87C1-4B20-9550-3BF93CA19A87}">
      <dgm:prSet/>
      <dgm:spPr/>
      <dgm:t>
        <a:bodyPr/>
        <a:lstStyle/>
        <a:p>
          <a:r>
            <a:rPr lang="en-US" dirty="0"/>
            <a:t>Account Opening</a:t>
          </a:r>
        </a:p>
      </dgm:t>
    </dgm:pt>
    <dgm:pt modelId="{DB1DEE13-C9B5-4FE0-B59D-B8231AA17253}" type="parTrans" cxnId="{7AE0E386-81D2-405F-BB7F-782552723E73}">
      <dgm:prSet/>
      <dgm:spPr/>
      <dgm:t>
        <a:bodyPr/>
        <a:lstStyle/>
        <a:p>
          <a:endParaRPr lang="en-US"/>
        </a:p>
      </dgm:t>
    </dgm:pt>
    <dgm:pt modelId="{C88CE5C7-9440-4DCF-8084-7632B2579996}" type="sibTrans" cxnId="{7AE0E386-81D2-405F-BB7F-782552723E73}">
      <dgm:prSet/>
      <dgm:spPr/>
      <dgm:t>
        <a:bodyPr/>
        <a:lstStyle/>
        <a:p>
          <a:endParaRPr lang="en-US"/>
        </a:p>
      </dgm:t>
    </dgm:pt>
    <dgm:pt modelId="{82FDB5D0-6193-4E48-8D81-68664B56F340}">
      <dgm:prSet/>
      <dgm:spPr/>
      <dgm:t>
        <a:bodyPr/>
        <a:lstStyle/>
        <a:p>
          <a:r>
            <a:rPr lang="en-US" dirty="0"/>
            <a:t>Adding Owner</a:t>
          </a:r>
        </a:p>
      </dgm:t>
    </dgm:pt>
    <dgm:pt modelId="{31206DC1-B7C6-4AE1-BE2F-1BD979410B77}" type="parTrans" cxnId="{3C805F1F-17A1-4C30-BBEB-B7A588BC8062}">
      <dgm:prSet/>
      <dgm:spPr/>
      <dgm:t>
        <a:bodyPr/>
        <a:lstStyle/>
        <a:p>
          <a:endParaRPr lang="en-US"/>
        </a:p>
      </dgm:t>
    </dgm:pt>
    <dgm:pt modelId="{0A978716-8AA9-4C29-8E91-5ED0064BD465}" type="sibTrans" cxnId="{3C805F1F-17A1-4C30-BBEB-B7A588BC8062}">
      <dgm:prSet/>
      <dgm:spPr/>
      <dgm:t>
        <a:bodyPr/>
        <a:lstStyle/>
        <a:p>
          <a:endParaRPr lang="en-US"/>
        </a:p>
      </dgm:t>
    </dgm:pt>
    <dgm:pt modelId="{CB031BEA-6A23-418F-B1D7-CF395A083B36}">
      <dgm:prSet/>
      <dgm:spPr/>
      <dgm:t>
        <a:bodyPr/>
        <a:lstStyle/>
        <a:p>
          <a:r>
            <a:rPr lang="en-US" dirty="0"/>
            <a:t>OFAC List Verification</a:t>
          </a:r>
        </a:p>
      </dgm:t>
    </dgm:pt>
    <dgm:pt modelId="{2B4F8571-0A79-4681-B135-34E18F524D1D}" type="parTrans" cxnId="{CE56D3B1-D196-4F0D-936B-38F7F823C158}">
      <dgm:prSet/>
      <dgm:spPr/>
      <dgm:t>
        <a:bodyPr/>
        <a:lstStyle/>
        <a:p>
          <a:endParaRPr lang="en-US"/>
        </a:p>
      </dgm:t>
    </dgm:pt>
    <dgm:pt modelId="{A26C98A8-3391-4E44-889D-4B27327365BF}" type="sibTrans" cxnId="{CE56D3B1-D196-4F0D-936B-38F7F823C158}">
      <dgm:prSet/>
      <dgm:spPr/>
      <dgm:t>
        <a:bodyPr/>
        <a:lstStyle/>
        <a:p>
          <a:endParaRPr lang="en-US"/>
        </a:p>
      </dgm:t>
    </dgm:pt>
    <dgm:pt modelId="{DE472590-4A66-42CD-AAE0-5D90FC8FCB2B}">
      <dgm:prSet/>
      <dgm:spPr/>
      <dgm:t>
        <a:bodyPr/>
        <a:lstStyle/>
        <a:p>
          <a:r>
            <a:rPr lang="en-US" dirty="0"/>
            <a:t>Records Retention</a:t>
          </a:r>
        </a:p>
      </dgm:t>
    </dgm:pt>
    <dgm:pt modelId="{C19DADEF-7EA0-4F37-BCBE-02B040F7755C}" type="parTrans" cxnId="{E2C0FF39-17A4-476A-B1B0-FD3CD7B40721}">
      <dgm:prSet/>
      <dgm:spPr/>
      <dgm:t>
        <a:bodyPr/>
        <a:lstStyle/>
        <a:p>
          <a:endParaRPr lang="en-US"/>
        </a:p>
      </dgm:t>
    </dgm:pt>
    <dgm:pt modelId="{621E7EE6-6F10-4056-B34D-B7A802C974AD}" type="sibTrans" cxnId="{E2C0FF39-17A4-476A-B1B0-FD3CD7B40721}">
      <dgm:prSet/>
      <dgm:spPr/>
      <dgm:t>
        <a:bodyPr/>
        <a:lstStyle/>
        <a:p>
          <a:endParaRPr lang="en-US"/>
        </a:p>
      </dgm:t>
    </dgm:pt>
    <dgm:pt modelId="{3D4BC885-2785-4251-940C-99CAA8DCF4C6}">
      <dgm:prSet/>
      <dgm:spPr/>
      <dgm:t>
        <a:bodyPr/>
        <a:lstStyle/>
        <a:p>
          <a:r>
            <a:rPr lang="en-US" dirty="0"/>
            <a:t>Due Diligence Program </a:t>
          </a:r>
        </a:p>
      </dgm:t>
    </dgm:pt>
    <dgm:pt modelId="{0FC71EB3-966B-4EF9-8ABE-04D0A7753580}" type="parTrans" cxnId="{A96EE91A-F2CC-4611-AF66-F6BBE8085982}">
      <dgm:prSet/>
      <dgm:spPr/>
      <dgm:t>
        <a:bodyPr/>
        <a:lstStyle/>
        <a:p>
          <a:endParaRPr lang="en-US"/>
        </a:p>
      </dgm:t>
    </dgm:pt>
    <dgm:pt modelId="{D6E057D0-17CA-4DF2-B4C7-4C1C7906F149}" type="sibTrans" cxnId="{A96EE91A-F2CC-4611-AF66-F6BBE8085982}">
      <dgm:prSet/>
      <dgm:spPr/>
      <dgm:t>
        <a:bodyPr/>
        <a:lstStyle/>
        <a:p>
          <a:endParaRPr lang="en-US"/>
        </a:p>
      </dgm:t>
    </dgm:pt>
    <dgm:pt modelId="{80AE08DB-1CB0-4A01-91AB-E0A430A3846B}">
      <dgm:prSet/>
      <dgm:spPr/>
      <dgm:t>
        <a:bodyPr/>
        <a:lstStyle/>
        <a:p>
          <a:r>
            <a:rPr lang="en-US" dirty="0"/>
            <a:t>314(a) Requests &amp; Reporting</a:t>
          </a:r>
        </a:p>
      </dgm:t>
    </dgm:pt>
    <dgm:pt modelId="{181D9032-0989-48B6-958C-612E4C4C9A77}" type="parTrans" cxnId="{E4434B83-10BB-43A1-8D84-7F4DAAE3CBB0}">
      <dgm:prSet/>
      <dgm:spPr/>
      <dgm:t>
        <a:bodyPr/>
        <a:lstStyle/>
        <a:p>
          <a:endParaRPr lang="en-US"/>
        </a:p>
      </dgm:t>
    </dgm:pt>
    <dgm:pt modelId="{62B90AE0-C5B2-4EC5-A839-B6172AFD2E17}" type="sibTrans" cxnId="{E4434B83-10BB-43A1-8D84-7F4DAAE3CBB0}">
      <dgm:prSet/>
      <dgm:spPr/>
      <dgm:t>
        <a:bodyPr/>
        <a:lstStyle/>
        <a:p>
          <a:endParaRPr lang="en-US"/>
        </a:p>
      </dgm:t>
    </dgm:pt>
    <dgm:pt modelId="{269E3072-3170-4779-82A5-70F4A66A81F4}" type="pres">
      <dgm:prSet presAssocID="{BCD27D46-6906-45B9-9517-9522B78B0E5F}" presName="root" presStyleCnt="0">
        <dgm:presLayoutVars>
          <dgm:dir/>
          <dgm:resizeHandles val="exact"/>
        </dgm:presLayoutVars>
      </dgm:prSet>
      <dgm:spPr/>
    </dgm:pt>
    <dgm:pt modelId="{904CE2F7-8FA8-455D-9843-3EDFA688207B}" type="pres">
      <dgm:prSet presAssocID="{322DC95D-6467-4DDD-BAF6-251AE08AAAF4}" presName="compNode" presStyleCnt="0"/>
      <dgm:spPr/>
    </dgm:pt>
    <dgm:pt modelId="{306A7991-A008-425A-A83C-48A3318193D5}" type="pres">
      <dgm:prSet presAssocID="{322DC95D-6467-4DDD-BAF6-251AE08AAAF4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3E647338-5478-455A-9D44-16860E1FFE90}" type="pres">
      <dgm:prSet presAssocID="{322DC95D-6467-4DDD-BAF6-251AE08AAAF4}" presName="iconSpace" presStyleCnt="0"/>
      <dgm:spPr/>
    </dgm:pt>
    <dgm:pt modelId="{20B0418A-4015-406D-A79C-E35EAAD22395}" type="pres">
      <dgm:prSet presAssocID="{322DC95D-6467-4DDD-BAF6-251AE08AAAF4}" presName="parTx" presStyleLbl="revTx" presStyleIdx="0" presStyleCnt="4">
        <dgm:presLayoutVars>
          <dgm:chMax val="0"/>
          <dgm:chPref val="0"/>
        </dgm:presLayoutVars>
      </dgm:prSet>
      <dgm:spPr/>
    </dgm:pt>
    <dgm:pt modelId="{39B3BBA6-EA9E-4A7F-8E43-A933BC6EBAC2}" type="pres">
      <dgm:prSet presAssocID="{322DC95D-6467-4DDD-BAF6-251AE08AAAF4}" presName="txSpace" presStyleCnt="0"/>
      <dgm:spPr/>
    </dgm:pt>
    <dgm:pt modelId="{219A7525-D6C5-4142-87C5-44053B9F038D}" type="pres">
      <dgm:prSet presAssocID="{322DC95D-6467-4DDD-BAF6-251AE08AAAF4}" presName="desTx" presStyleLbl="revTx" presStyleIdx="1" presStyleCnt="4">
        <dgm:presLayoutVars/>
      </dgm:prSet>
      <dgm:spPr/>
    </dgm:pt>
    <dgm:pt modelId="{1C6BEEDE-6D9D-45F0-901A-E93216285E7D}" type="pres">
      <dgm:prSet presAssocID="{E31AB1A1-ECAD-4975-858B-1B31ADC0DBCB}" presName="sibTrans" presStyleCnt="0"/>
      <dgm:spPr/>
    </dgm:pt>
    <dgm:pt modelId="{1A48FA36-4B38-4E10-977E-F50C1607D692}" type="pres">
      <dgm:prSet presAssocID="{DF8F8663-FAFA-48BC-A6D3-C2A6D30C7683}" presName="compNode" presStyleCnt="0"/>
      <dgm:spPr/>
    </dgm:pt>
    <dgm:pt modelId="{7D19A2B1-44ED-4A4A-A49C-AC728F78E9C9}" type="pres">
      <dgm:prSet presAssocID="{DF8F8663-FAFA-48BC-A6D3-C2A6D30C7683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Folder"/>
        </a:ext>
      </dgm:extLst>
    </dgm:pt>
    <dgm:pt modelId="{B20D35F3-5B38-4098-A725-0D868384ED1E}" type="pres">
      <dgm:prSet presAssocID="{DF8F8663-FAFA-48BC-A6D3-C2A6D30C7683}" presName="iconSpace" presStyleCnt="0"/>
      <dgm:spPr/>
    </dgm:pt>
    <dgm:pt modelId="{26BE034D-C832-461E-97C3-BA65BC53B72A}" type="pres">
      <dgm:prSet presAssocID="{DF8F8663-FAFA-48BC-A6D3-C2A6D30C7683}" presName="parTx" presStyleLbl="revTx" presStyleIdx="2" presStyleCnt="4">
        <dgm:presLayoutVars>
          <dgm:chMax val="0"/>
          <dgm:chPref val="0"/>
        </dgm:presLayoutVars>
      </dgm:prSet>
      <dgm:spPr/>
    </dgm:pt>
    <dgm:pt modelId="{718F3AC6-7422-479A-94CD-136AD5A8B6C6}" type="pres">
      <dgm:prSet presAssocID="{DF8F8663-FAFA-48BC-A6D3-C2A6D30C7683}" presName="txSpace" presStyleCnt="0"/>
      <dgm:spPr/>
    </dgm:pt>
    <dgm:pt modelId="{159CB924-6A5F-4169-904D-656A510B0507}" type="pres">
      <dgm:prSet presAssocID="{DF8F8663-FAFA-48BC-A6D3-C2A6D30C7683}" presName="desTx" presStyleLbl="revTx" presStyleIdx="3" presStyleCnt="4">
        <dgm:presLayoutVars/>
      </dgm:prSet>
      <dgm:spPr/>
    </dgm:pt>
  </dgm:ptLst>
  <dgm:cxnLst>
    <dgm:cxn modelId="{D169CA16-1243-45CD-9389-A832443EA5BC}" srcId="{BCD27D46-6906-45B9-9517-9522B78B0E5F}" destId="{322DC95D-6467-4DDD-BAF6-251AE08AAAF4}" srcOrd="0" destOrd="0" parTransId="{6BECDCD7-4A72-4582-A06A-75A3807A2BEA}" sibTransId="{E31AB1A1-ECAD-4975-858B-1B31ADC0DBCB}"/>
    <dgm:cxn modelId="{A96EE91A-F2CC-4611-AF66-F6BBE8085982}" srcId="{DF8F8663-FAFA-48BC-A6D3-C2A6D30C7683}" destId="{3D4BC885-2785-4251-940C-99CAA8DCF4C6}" srcOrd="4" destOrd="0" parTransId="{0FC71EB3-966B-4EF9-8ABE-04D0A7753580}" sibTransId="{D6E057D0-17CA-4DF2-B4C7-4C1C7906F149}"/>
    <dgm:cxn modelId="{3C805F1F-17A1-4C30-BBEB-B7A588BC8062}" srcId="{DF8F8663-FAFA-48BC-A6D3-C2A6D30C7683}" destId="{82FDB5D0-6193-4E48-8D81-68664B56F340}" srcOrd="1" destOrd="0" parTransId="{31206DC1-B7C6-4AE1-BE2F-1BD979410B77}" sibTransId="{0A978716-8AA9-4C29-8E91-5ED0064BD465}"/>
    <dgm:cxn modelId="{AB7D6629-6A32-463E-B0C9-97BE69FA469A}" type="presOf" srcId="{DF8F8663-FAFA-48BC-A6D3-C2A6D30C7683}" destId="{26BE034D-C832-461E-97C3-BA65BC53B72A}" srcOrd="0" destOrd="0" presId="urn:microsoft.com/office/officeart/2018/5/layout/CenteredIconLabelDescriptionList"/>
    <dgm:cxn modelId="{C251482D-FAD5-43C2-B5F4-7795727588F9}" type="presOf" srcId="{49966828-7D45-44D0-9D26-B6FAEB79967D}" destId="{219A7525-D6C5-4142-87C5-44053B9F038D}" srcOrd="0" destOrd="0" presId="urn:microsoft.com/office/officeart/2018/5/layout/CenteredIconLabelDescriptionList"/>
    <dgm:cxn modelId="{6BB57F2E-BD91-4473-9333-7F54B83B5708}" type="presOf" srcId="{80AE08DB-1CB0-4A01-91AB-E0A430A3846B}" destId="{159CB924-6A5F-4169-904D-656A510B0507}" srcOrd="0" destOrd="5" presId="urn:microsoft.com/office/officeart/2018/5/layout/CenteredIconLabelDescriptionList"/>
    <dgm:cxn modelId="{E2C0FF39-17A4-476A-B1B0-FD3CD7B40721}" srcId="{DF8F8663-FAFA-48BC-A6D3-C2A6D30C7683}" destId="{DE472590-4A66-42CD-AAE0-5D90FC8FCB2B}" srcOrd="3" destOrd="0" parTransId="{C19DADEF-7EA0-4F37-BCBE-02B040F7755C}" sibTransId="{621E7EE6-6F10-4056-B34D-B7A802C974AD}"/>
    <dgm:cxn modelId="{547D6F60-2210-4AE9-8B26-3A67C598EB4C}" srcId="{BCD27D46-6906-45B9-9517-9522B78B0E5F}" destId="{DF8F8663-FAFA-48BC-A6D3-C2A6D30C7683}" srcOrd="1" destOrd="0" parTransId="{DE0D207E-926B-4404-B210-726C6AFB4DED}" sibTransId="{BF967C7E-7463-4EF1-A463-221EC69E4594}"/>
    <dgm:cxn modelId="{6A918244-ABEF-4A84-BCE1-4568E790B14F}" type="presOf" srcId="{9654228F-50A3-411F-BEE3-D5C4DB83868E}" destId="{219A7525-D6C5-4142-87C5-44053B9F038D}" srcOrd="0" destOrd="1" presId="urn:microsoft.com/office/officeart/2018/5/layout/CenteredIconLabelDescriptionList"/>
    <dgm:cxn modelId="{BCE24866-055A-47CE-B5E0-E1FD869AD880}" type="presOf" srcId="{2038C9EF-87C1-4B20-9550-3BF93CA19A87}" destId="{159CB924-6A5F-4169-904D-656A510B0507}" srcOrd="0" destOrd="0" presId="urn:microsoft.com/office/officeart/2018/5/layout/CenteredIconLabelDescriptionList"/>
    <dgm:cxn modelId="{96989D54-89CE-4E0A-9A15-8C9318BACA35}" type="presOf" srcId="{3D4BC885-2785-4251-940C-99CAA8DCF4C6}" destId="{159CB924-6A5F-4169-904D-656A510B0507}" srcOrd="0" destOrd="4" presId="urn:microsoft.com/office/officeart/2018/5/layout/CenteredIconLabelDescriptionList"/>
    <dgm:cxn modelId="{08E1B080-8696-455D-9393-758ECE72C3D7}" srcId="{322DC95D-6467-4DDD-BAF6-251AE08AAAF4}" destId="{B7907D56-7EDE-4E52-9BA0-60988F551758}" srcOrd="2" destOrd="0" parTransId="{FD8B2A54-0B37-415B-86F8-1B143C515096}" sibTransId="{9D797E14-1197-422E-A2D0-F3C5FFB876D9}"/>
    <dgm:cxn modelId="{E4434B83-10BB-43A1-8D84-7F4DAAE3CBB0}" srcId="{DF8F8663-FAFA-48BC-A6D3-C2A6D30C7683}" destId="{80AE08DB-1CB0-4A01-91AB-E0A430A3846B}" srcOrd="5" destOrd="0" parTransId="{181D9032-0989-48B6-958C-612E4C4C9A77}" sibTransId="{62B90AE0-C5B2-4EC5-A839-B6172AFD2E17}"/>
    <dgm:cxn modelId="{7AE0E386-81D2-405F-BB7F-782552723E73}" srcId="{DF8F8663-FAFA-48BC-A6D3-C2A6D30C7683}" destId="{2038C9EF-87C1-4B20-9550-3BF93CA19A87}" srcOrd="0" destOrd="0" parTransId="{DB1DEE13-C9B5-4FE0-B59D-B8231AA17253}" sibTransId="{C88CE5C7-9440-4DCF-8084-7632B2579996}"/>
    <dgm:cxn modelId="{A0C77891-25EE-43FE-BF10-2741A451D2B1}" srcId="{322DC95D-6467-4DDD-BAF6-251AE08AAAF4}" destId="{22EB88E7-E18D-47FE-A877-0F3D3D7FB659}" srcOrd="3" destOrd="0" parTransId="{DFBEB407-B112-4359-8692-40D3304EBF05}" sibTransId="{61539EF0-D9E0-41E8-BAA4-0E6A692F598B}"/>
    <dgm:cxn modelId="{0226B9A1-A552-4005-81EA-5B22E5E2AC75}" type="presOf" srcId="{82FDB5D0-6193-4E48-8D81-68664B56F340}" destId="{159CB924-6A5F-4169-904D-656A510B0507}" srcOrd="0" destOrd="1" presId="urn:microsoft.com/office/officeart/2018/5/layout/CenteredIconLabelDescriptionList"/>
    <dgm:cxn modelId="{CE56D3B1-D196-4F0D-936B-38F7F823C158}" srcId="{DF8F8663-FAFA-48BC-A6D3-C2A6D30C7683}" destId="{CB031BEA-6A23-418F-B1D7-CF395A083B36}" srcOrd="2" destOrd="0" parTransId="{2B4F8571-0A79-4681-B135-34E18F524D1D}" sibTransId="{A26C98A8-3391-4E44-889D-4B27327365BF}"/>
    <dgm:cxn modelId="{DCF54BB7-56C4-430A-959F-A042335DD633}" type="presOf" srcId="{CB031BEA-6A23-418F-B1D7-CF395A083B36}" destId="{159CB924-6A5F-4169-904D-656A510B0507}" srcOrd="0" destOrd="2" presId="urn:microsoft.com/office/officeart/2018/5/layout/CenteredIconLabelDescriptionList"/>
    <dgm:cxn modelId="{32FA27C8-F03D-4E7D-BAB9-3CB54E7F328C}" type="presOf" srcId="{22EB88E7-E18D-47FE-A877-0F3D3D7FB659}" destId="{219A7525-D6C5-4142-87C5-44053B9F038D}" srcOrd="0" destOrd="3" presId="urn:microsoft.com/office/officeart/2018/5/layout/CenteredIconLabelDescriptionList"/>
    <dgm:cxn modelId="{817BB9CB-0A3A-43FF-A89D-A5D763917EFA}" type="presOf" srcId="{BCD27D46-6906-45B9-9517-9522B78B0E5F}" destId="{269E3072-3170-4779-82A5-70F4A66A81F4}" srcOrd="0" destOrd="0" presId="urn:microsoft.com/office/officeart/2018/5/layout/CenteredIconLabelDescriptionList"/>
    <dgm:cxn modelId="{B766EBD9-2F1B-485A-988F-DEC570B519BD}" type="presOf" srcId="{DE472590-4A66-42CD-AAE0-5D90FC8FCB2B}" destId="{159CB924-6A5F-4169-904D-656A510B0507}" srcOrd="0" destOrd="3" presId="urn:microsoft.com/office/officeart/2018/5/layout/CenteredIconLabelDescriptionList"/>
    <dgm:cxn modelId="{DF814FDD-2F09-4615-A0E9-A8CEFE3D3E75}" type="presOf" srcId="{B7907D56-7EDE-4E52-9BA0-60988F551758}" destId="{219A7525-D6C5-4142-87C5-44053B9F038D}" srcOrd="0" destOrd="2" presId="urn:microsoft.com/office/officeart/2018/5/layout/CenteredIconLabelDescriptionList"/>
    <dgm:cxn modelId="{A762A8E2-5D62-4B69-BA3F-C0EC3305490E}" type="presOf" srcId="{322DC95D-6467-4DDD-BAF6-251AE08AAAF4}" destId="{20B0418A-4015-406D-A79C-E35EAAD22395}" srcOrd="0" destOrd="0" presId="urn:microsoft.com/office/officeart/2018/5/layout/CenteredIconLabelDescriptionList"/>
    <dgm:cxn modelId="{C5C8E5F0-842B-4BA1-9C3C-8FA42F1B5822}" srcId="{322DC95D-6467-4DDD-BAF6-251AE08AAAF4}" destId="{49966828-7D45-44D0-9D26-B6FAEB79967D}" srcOrd="0" destOrd="0" parTransId="{ECC030AD-C3D3-49A5-9F79-70E15C0E6B10}" sibTransId="{5098328C-A45E-4EE0-9DC4-8936C224F344}"/>
    <dgm:cxn modelId="{E20150FE-278A-4CF7-B874-3AB0F46CB80A}" srcId="{322DC95D-6467-4DDD-BAF6-251AE08AAAF4}" destId="{9654228F-50A3-411F-BEE3-D5C4DB83868E}" srcOrd="1" destOrd="0" parTransId="{0B1680AB-DADC-428B-ABAD-33C509C258B5}" sibTransId="{62843C6E-E152-4585-A534-246E3AF6D717}"/>
    <dgm:cxn modelId="{AA65F33D-50A8-4264-91FE-66C8BD0C3BEE}" type="presParOf" srcId="{269E3072-3170-4779-82A5-70F4A66A81F4}" destId="{904CE2F7-8FA8-455D-9843-3EDFA688207B}" srcOrd="0" destOrd="0" presId="urn:microsoft.com/office/officeart/2018/5/layout/CenteredIconLabelDescriptionList"/>
    <dgm:cxn modelId="{B11F72FC-2E14-4328-BE86-A6A8199D9443}" type="presParOf" srcId="{904CE2F7-8FA8-455D-9843-3EDFA688207B}" destId="{306A7991-A008-425A-A83C-48A3318193D5}" srcOrd="0" destOrd="0" presId="urn:microsoft.com/office/officeart/2018/5/layout/CenteredIconLabelDescriptionList"/>
    <dgm:cxn modelId="{922027DC-5A28-4A22-8348-6238147B2AA3}" type="presParOf" srcId="{904CE2F7-8FA8-455D-9843-3EDFA688207B}" destId="{3E647338-5478-455A-9D44-16860E1FFE90}" srcOrd="1" destOrd="0" presId="urn:microsoft.com/office/officeart/2018/5/layout/CenteredIconLabelDescriptionList"/>
    <dgm:cxn modelId="{A4777140-C437-4C62-8EC6-97A37A20CB8E}" type="presParOf" srcId="{904CE2F7-8FA8-455D-9843-3EDFA688207B}" destId="{20B0418A-4015-406D-A79C-E35EAAD22395}" srcOrd="2" destOrd="0" presId="urn:microsoft.com/office/officeart/2018/5/layout/CenteredIconLabelDescriptionList"/>
    <dgm:cxn modelId="{60C100B0-8B3F-47E5-9061-846EA7DE0745}" type="presParOf" srcId="{904CE2F7-8FA8-455D-9843-3EDFA688207B}" destId="{39B3BBA6-EA9E-4A7F-8E43-A933BC6EBAC2}" srcOrd="3" destOrd="0" presId="urn:microsoft.com/office/officeart/2018/5/layout/CenteredIconLabelDescriptionList"/>
    <dgm:cxn modelId="{39D90B99-1F27-4A4D-AECA-0590BAAA0821}" type="presParOf" srcId="{904CE2F7-8FA8-455D-9843-3EDFA688207B}" destId="{219A7525-D6C5-4142-87C5-44053B9F038D}" srcOrd="4" destOrd="0" presId="urn:microsoft.com/office/officeart/2018/5/layout/CenteredIconLabelDescriptionList"/>
    <dgm:cxn modelId="{83782E44-2ACF-4FF3-9E20-1F78FF891B4A}" type="presParOf" srcId="{269E3072-3170-4779-82A5-70F4A66A81F4}" destId="{1C6BEEDE-6D9D-45F0-901A-E93216285E7D}" srcOrd="1" destOrd="0" presId="urn:microsoft.com/office/officeart/2018/5/layout/CenteredIconLabelDescriptionList"/>
    <dgm:cxn modelId="{57925B87-1AB7-43AA-9631-4E8ED605C629}" type="presParOf" srcId="{269E3072-3170-4779-82A5-70F4A66A81F4}" destId="{1A48FA36-4B38-4E10-977E-F50C1607D692}" srcOrd="2" destOrd="0" presId="urn:microsoft.com/office/officeart/2018/5/layout/CenteredIconLabelDescriptionList"/>
    <dgm:cxn modelId="{B60D5EFE-5EC7-453A-8648-DB90CB4DD11A}" type="presParOf" srcId="{1A48FA36-4B38-4E10-977E-F50C1607D692}" destId="{7D19A2B1-44ED-4A4A-A49C-AC728F78E9C9}" srcOrd="0" destOrd="0" presId="urn:microsoft.com/office/officeart/2018/5/layout/CenteredIconLabelDescriptionList"/>
    <dgm:cxn modelId="{C3DF4CC1-6E04-4315-B4BB-EA5AAEF4225C}" type="presParOf" srcId="{1A48FA36-4B38-4E10-977E-F50C1607D692}" destId="{B20D35F3-5B38-4098-A725-0D868384ED1E}" srcOrd="1" destOrd="0" presId="urn:microsoft.com/office/officeart/2018/5/layout/CenteredIconLabelDescriptionList"/>
    <dgm:cxn modelId="{9679D235-018F-45BC-8085-F03A7B10EB8B}" type="presParOf" srcId="{1A48FA36-4B38-4E10-977E-F50C1607D692}" destId="{26BE034D-C832-461E-97C3-BA65BC53B72A}" srcOrd="2" destOrd="0" presId="urn:microsoft.com/office/officeart/2018/5/layout/CenteredIconLabelDescriptionList"/>
    <dgm:cxn modelId="{8834B23F-6140-45DC-B704-99EF878CB346}" type="presParOf" srcId="{1A48FA36-4B38-4E10-977E-F50C1607D692}" destId="{718F3AC6-7422-479A-94CD-136AD5A8B6C6}" srcOrd="3" destOrd="0" presId="urn:microsoft.com/office/officeart/2018/5/layout/CenteredIconLabelDescriptionList"/>
    <dgm:cxn modelId="{32490F71-D800-4461-8A5D-5E6879A50CDD}" type="presParOf" srcId="{1A48FA36-4B38-4E10-977E-F50C1607D692}" destId="{159CB924-6A5F-4169-904D-656A510B0507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32B5A36-4985-44CF-A0C9-594EAF3477D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81E47621-ED5D-42DA-82C7-0E429FAC1E1D}">
      <dgm:prSet/>
      <dgm:spPr/>
      <dgm:t>
        <a:bodyPr/>
        <a:lstStyle/>
        <a:p>
          <a:r>
            <a:rPr lang="en-US"/>
            <a:t>Ensure annual requirements are met</a:t>
          </a:r>
        </a:p>
      </dgm:t>
    </dgm:pt>
    <dgm:pt modelId="{5B4348DA-4A05-42B1-807B-AFDB1AB6A67D}" type="parTrans" cxnId="{D6268D1C-AB9C-4CA2-978A-CA9883DCBB02}">
      <dgm:prSet/>
      <dgm:spPr/>
      <dgm:t>
        <a:bodyPr/>
        <a:lstStyle/>
        <a:p>
          <a:endParaRPr lang="en-US"/>
        </a:p>
      </dgm:t>
    </dgm:pt>
    <dgm:pt modelId="{A9DCA26D-2A57-48A0-B1A7-AF569A2488CE}" type="sibTrans" cxnId="{D6268D1C-AB9C-4CA2-978A-CA9883DCBB02}">
      <dgm:prSet phldrT="1" phldr="0"/>
      <dgm:spPr/>
    </dgm:pt>
    <dgm:pt modelId="{AD929CB4-68FF-45FE-B590-32728A8176AE}">
      <dgm:prSet/>
      <dgm:spPr/>
      <dgm:t>
        <a:bodyPr/>
        <a:lstStyle/>
        <a:p>
          <a:r>
            <a:rPr lang="en-US"/>
            <a:t>Risk Assessment</a:t>
          </a:r>
        </a:p>
      </dgm:t>
    </dgm:pt>
    <dgm:pt modelId="{E61BB633-00B7-4E7E-8392-D4256009BD3A}" type="parTrans" cxnId="{9405DC77-258F-408F-A90C-1EA35F6AB39F}">
      <dgm:prSet/>
      <dgm:spPr/>
      <dgm:t>
        <a:bodyPr/>
        <a:lstStyle/>
        <a:p>
          <a:endParaRPr lang="en-US"/>
        </a:p>
      </dgm:t>
    </dgm:pt>
    <dgm:pt modelId="{D5DF4640-0CDF-4049-8FCF-350CF8D33A7A}" type="sibTrans" cxnId="{9405DC77-258F-408F-A90C-1EA35F6AB39F}">
      <dgm:prSet/>
      <dgm:spPr/>
      <dgm:t>
        <a:bodyPr/>
        <a:lstStyle/>
        <a:p>
          <a:endParaRPr lang="en-US"/>
        </a:p>
      </dgm:t>
    </dgm:pt>
    <dgm:pt modelId="{D9ED977D-379D-4F9D-B3AA-145628791BC0}">
      <dgm:prSet/>
      <dgm:spPr/>
      <dgm:t>
        <a:bodyPr/>
        <a:lstStyle/>
        <a:p>
          <a:r>
            <a:rPr lang="en-US"/>
            <a:t>Independent Testing</a:t>
          </a:r>
        </a:p>
      </dgm:t>
    </dgm:pt>
    <dgm:pt modelId="{B0919FBE-8251-4447-A496-CED2CCBF15A8}" type="parTrans" cxnId="{9511A9F8-7AFC-4B39-A049-15A0FCE79BEB}">
      <dgm:prSet/>
      <dgm:spPr/>
      <dgm:t>
        <a:bodyPr/>
        <a:lstStyle/>
        <a:p>
          <a:endParaRPr lang="en-US"/>
        </a:p>
      </dgm:t>
    </dgm:pt>
    <dgm:pt modelId="{6B9BD9AB-D6B2-4E7B-907E-873ACE0BDE0D}" type="sibTrans" cxnId="{9511A9F8-7AFC-4B39-A049-15A0FCE79BEB}">
      <dgm:prSet/>
      <dgm:spPr/>
      <dgm:t>
        <a:bodyPr/>
        <a:lstStyle/>
        <a:p>
          <a:endParaRPr lang="en-US"/>
        </a:p>
      </dgm:t>
    </dgm:pt>
    <dgm:pt modelId="{71D26310-34D9-4415-B346-2F0D5816EF99}">
      <dgm:prSet/>
      <dgm:spPr/>
      <dgm:t>
        <a:bodyPr/>
        <a:lstStyle/>
        <a:p>
          <a:r>
            <a:rPr lang="en-US"/>
            <a:t>Staff Training</a:t>
          </a:r>
        </a:p>
      </dgm:t>
    </dgm:pt>
    <dgm:pt modelId="{99682BFA-5259-423E-B4EC-6F07D512CE12}" type="parTrans" cxnId="{58B128BE-1B39-4B79-9B76-C6E95DD337A2}">
      <dgm:prSet/>
      <dgm:spPr/>
      <dgm:t>
        <a:bodyPr/>
        <a:lstStyle/>
        <a:p>
          <a:endParaRPr lang="en-US"/>
        </a:p>
      </dgm:t>
    </dgm:pt>
    <dgm:pt modelId="{788886A7-AE46-4FA2-A824-EAF8CD42AF1B}" type="sibTrans" cxnId="{58B128BE-1B39-4B79-9B76-C6E95DD337A2}">
      <dgm:prSet/>
      <dgm:spPr/>
      <dgm:t>
        <a:bodyPr/>
        <a:lstStyle/>
        <a:p>
          <a:endParaRPr lang="en-US"/>
        </a:p>
      </dgm:t>
    </dgm:pt>
    <dgm:pt modelId="{6F1D954F-DD5A-457B-9A33-BC7F837310E8}">
      <dgm:prSet/>
      <dgm:spPr/>
      <dgm:t>
        <a:bodyPr/>
        <a:lstStyle/>
        <a:p>
          <a:r>
            <a:rPr lang="en-US"/>
            <a:t>Board Training</a:t>
          </a:r>
        </a:p>
      </dgm:t>
    </dgm:pt>
    <dgm:pt modelId="{527F19A4-D922-4CBA-B342-4E08F55BCDB9}" type="parTrans" cxnId="{F5C022A0-EE42-4BC2-B4A5-BFF771F36D11}">
      <dgm:prSet/>
      <dgm:spPr/>
      <dgm:t>
        <a:bodyPr/>
        <a:lstStyle/>
        <a:p>
          <a:endParaRPr lang="en-US"/>
        </a:p>
      </dgm:t>
    </dgm:pt>
    <dgm:pt modelId="{D3D71CF5-0796-4FC8-838A-89EB349E5E9F}" type="sibTrans" cxnId="{F5C022A0-EE42-4BC2-B4A5-BFF771F36D11}">
      <dgm:prSet/>
      <dgm:spPr/>
      <dgm:t>
        <a:bodyPr/>
        <a:lstStyle/>
        <a:p>
          <a:endParaRPr lang="en-US"/>
        </a:p>
      </dgm:t>
    </dgm:pt>
    <dgm:pt modelId="{4E14E797-98EA-4EDF-9558-5A80FE011137}">
      <dgm:prSet/>
      <dgm:spPr/>
      <dgm:t>
        <a:bodyPr/>
        <a:lstStyle/>
        <a:p>
          <a:r>
            <a:rPr lang="en-US"/>
            <a:t>Ensure SARs are reported to Board</a:t>
          </a:r>
        </a:p>
      </dgm:t>
    </dgm:pt>
    <dgm:pt modelId="{3BA790A4-09AC-4FB5-A0A7-647DFF938060}" type="parTrans" cxnId="{34D9BC3E-ACD9-4656-A7C5-B31CCBF4905D}">
      <dgm:prSet/>
      <dgm:spPr/>
      <dgm:t>
        <a:bodyPr/>
        <a:lstStyle/>
        <a:p>
          <a:endParaRPr lang="en-US"/>
        </a:p>
      </dgm:t>
    </dgm:pt>
    <dgm:pt modelId="{8119CDF4-9B69-4E22-BA14-B8880DDD634A}" type="sibTrans" cxnId="{34D9BC3E-ACD9-4656-A7C5-B31CCBF4905D}">
      <dgm:prSet phldrT="2" phldr="0"/>
      <dgm:spPr/>
    </dgm:pt>
    <dgm:pt modelId="{5E4F985B-3CF7-4377-AA66-A01051FA653D}">
      <dgm:prSet/>
      <dgm:spPr/>
      <dgm:t>
        <a:bodyPr/>
        <a:lstStyle/>
        <a:p>
          <a:r>
            <a:rPr lang="en-US"/>
            <a:t>Follow-up on any exam or audit findings</a:t>
          </a:r>
        </a:p>
      </dgm:t>
    </dgm:pt>
    <dgm:pt modelId="{58F132CA-6C4B-4D20-9299-092860FBE202}" type="parTrans" cxnId="{118D89B5-4C8D-4D70-B1AD-DAD00354324D}">
      <dgm:prSet/>
      <dgm:spPr/>
      <dgm:t>
        <a:bodyPr/>
        <a:lstStyle/>
        <a:p>
          <a:endParaRPr lang="en-US"/>
        </a:p>
      </dgm:t>
    </dgm:pt>
    <dgm:pt modelId="{D98628D0-F1B3-412C-8BCE-89D6B9ACE52C}" type="sibTrans" cxnId="{118D89B5-4C8D-4D70-B1AD-DAD00354324D}">
      <dgm:prSet phldrT="3" phldr="0"/>
      <dgm:spPr/>
    </dgm:pt>
    <dgm:pt modelId="{E39852BD-B540-464C-B4B6-0727BDBF9C83}">
      <dgm:prSet/>
      <dgm:spPr/>
      <dgm:t>
        <a:bodyPr/>
        <a:lstStyle/>
        <a:p>
          <a:r>
            <a:rPr lang="en-US"/>
            <a:t>Designate BSA Compliance Officer</a:t>
          </a:r>
        </a:p>
      </dgm:t>
    </dgm:pt>
    <dgm:pt modelId="{76C3784A-99F2-4759-A4AE-56D2FD5FC5AF}" type="parTrans" cxnId="{08911884-0459-4113-8EDE-F3C8E4F0F887}">
      <dgm:prSet/>
      <dgm:spPr/>
      <dgm:t>
        <a:bodyPr/>
        <a:lstStyle/>
        <a:p>
          <a:endParaRPr lang="en-US"/>
        </a:p>
      </dgm:t>
    </dgm:pt>
    <dgm:pt modelId="{8BDCCBC3-EC16-4123-AC32-494BE9AD9B61}" type="sibTrans" cxnId="{08911884-0459-4113-8EDE-F3C8E4F0F887}">
      <dgm:prSet phldrT="4" phldr="0"/>
      <dgm:spPr/>
    </dgm:pt>
    <dgm:pt modelId="{8E45C841-8C1B-4849-A871-88B2B711AE8F}" type="pres">
      <dgm:prSet presAssocID="{E32B5A36-4985-44CF-A0C9-594EAF3477DA}" presName="root" presStyleCnt="0">
        <dgm:presLayoutVars>
          <dgm:dir/>
          <dgm:resizeHandles val="exact"/>
        </dgm:presLayoutVars>
      </dgm:prSet>
      <dgm:spPr/>
    </dgm:pt>
    <dgm:pt modelId="{81998885-5C18-453E-B295-837C8B65D246}" type="pres">
      <dgm:prSet presAssocID="{81E47621-ED5D-42DA-82C7-0E429FAC1E1D}" presName="compNode" presStyleCnt="0"/>
      <dgm:spPr/>
    </dgm:pt>
    <dgm:pt modelId="{E6A107E4-C477-4610-B5B3-A66EB195D39F}" type="pres">
      <dgm:prSet presAssocID="{81E47621-ED5D-42DA-82C7-0E429FAC1E1D}" presName="bgRect" presStyleLbl="bgShp" presStyleIdx="0" presStyleCnt="4"/>
      <dgm:spPr/>
    </dgm:pt>
    <dgm:pt modelId="{CEF1CFDB-6B4F-4A5C-A09F-A6FECDF02F9D}" type="pres">
      <dgm:prSet presAssocID="{81E47621-ED5D-42DA-82C7-0E429FAC1E1D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037B9D70-759E-4C0E-B4F6-14C60F25E44F}" type="pres">
      <dgm:prSet presAssocID="{81E47621-ED5D-42DA-82C7-0E429FAC1E1D}" presName="spaceRect" presStyleCnt="0"/>
      <dgm:spPr/>
    </dgm:pt>
    <dgm:pt modelId="{7F554BDB-CB0C-45F0-831B-27A6E57E8180}" type="pres">
      <dgm:prSet presAssocID="{81E47621-ED5D-42DA-82C7-0E429FAC1E1D}" presName="parTx" presStyleLbl="revTx" presStyleIdx="0" presStyleCnt="5">
        <dgm:presLayoutVars>
          <dgm:chMax val="0"/>
          <dgm:chPref val="0"/>
        </dgm:presLayoutVars>
      </dgm:prSet>
      <dgm:spPr/>
    </dgm:pt>
    <dgm:pt modelId="{D7EBFD3F-BC74-476A-A175-F45F0C6DDC56}" type="pres">
      <dgm:prSet presAssocID="{81E47621-ED5D-42DA-82C7-0E429FAC1E1D}" presName="desTx" presStyleLbl="revTx" presStyleIdx="1" presStyleCnt="5">
        <dgm:presLayoutVars/>
      </dgm:prSet>
      <dgm:spPr/>
    </dgm:pt>
    <dgm:pt modelId="{CEA7A570-578A-4949-A7DA-1FE2E806A309}" type="pres">
      <dgm:prSet presAssocID="{A9DCA26D-2A57-48A0-B1A7-AF569A2488CE}" presName="sibTrans" presStyleCnt="0"/>
      <dgm:spPr/>
    </dgm:pt>
    <dgm:pt modelId="{04B109ED-21A1-4E29-8276-72A793A88E14}" type="pres">
      <dgm:prSet presAssocID="{4E14E797-98EA-4EDF-9558-5A80FE011137}" presName="compNode" presStyleCnt="0"/>
      <dgm:spPr/>
    </dgm:pt>
    <dgm:pt modelId="{E5513B2E-E918-46C2-A9C1-177ED8BEFFE1}" type="pres">
      <dgm:prSet presAssocID="{4E14E797-98EA-4EDF-9558-5A80FE011137}" presName="bgRect" presStyleLbl="bgShp" presStyleIdx="1" presStyleCnt="4"/>
      <dgm:spPr/>
    </dgm:pt>
    <dgm:pt modelId="{6C016D1D-C1BF-44CC-B031-672ED0F5B0FC}" type="pres">
      <dgm:prSet presAssocID="{4E14E797-98EA-4EDF-9558-5A80FE011137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peaker Phone"/>
        </a:ext>
      </dgm:extLst>
    </dgm:pt>
    <dgm:pt modelId="{BAFB4E1E-B492-46B0-9D69-85CFD397E108}" type="pres">
      <dgm:prSet presAssocID="{4E14E797-98EA-4EDF-9558-5A80FE011137}" presName="spaceRect" presStyleCnt="0"/>
      <dgm:spPr/>
    </dgm:pt>
    <dgm:pt modelId="{A390DFD3-4BFE-4AA4-A229-ABCA7E540340}" type="pres">
      <dgm:prSet presAssocID="{4E14E797-98EA-4EDF-9558-5A80FE011137}" presName="parTx" presStyleLbl="revTx" presStyleIdx="2" presStyleCnt="5">
        <dgm:presLayoutVars>
          <dgm:chMax val="0"/>
          <dgm:chPref val="0"/>
        </dgm:presLayoutVars>
      </dgm:prSet>
      <dgm:spPr/>
    </dgm:pt>
    <dgm:pt modelId="{16FCB4FD-EE8B-4960-AA53-92A6E3B85E48}" type="pres">
      <dgm:prSet presAssocID="{8119CDF4-9B69-4E22-BA14-B8880DDD634A}" presName="sibTrans" presStyleCnt="0"/>
      <dgm:spPr/>
    </dgm:pt>
    <dgm:pt modelId="{069DBF2D-73FA-4FB1-90BA-AFF17CD749F5}" type="pres">
      <dgm:prSet presAssocID="{5E4F985B-3CF7-4377-AA66-A01051FA653D}" presName="compNode" presStyleCnt="0"/>
      <dgm:spPr/>
    </dgm:pt>
    <dgm:pt modelId="{9F17A962-2C79-4F9A-8632-5FEEEC8E877C}" type="pres">
      <dgm:prSet presAssocID="{5E4F985B-3CF7-4377-AA66-A01051FA653D}" presName="bgRect" presStyleLbl="bgShp" presStyleIdx="2" presStyleCnt="4"/>
      <dgm:spPr/>
    </dgm:pt>
    <dgm:pt modelId="{2DE80305-E018-48F7-9A5E-7034A182A224}" type="pres">
      <dgm:prSet presAssocID="{5E4F985B-3CF7-4377-AA66-A01051FA653D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1683E476-9742-47BE-9A50-E75DBCF686E4}" type="pres">
      <dgm:prSet presAssocID="{5E4F985B-3CF7-4377-AA66-A01051FA653D}" presName="spaceRect" presStyleCnt="0"/>
      <dgm:spPr/>
    </dgm:pt>
    <dgm:pt modelId="{DFDA3413-3612-4807-8BD4-8D0B0A47BDD6}" type="pres">
      <dgm:prSet presAssocID="{5E4F985B-3CF7-4377-AA66-A01051FA653D}" presName="parTx" presStyleLbl="revTx" presStyleIdx="3" presStyleCnt="5">
        <dgm:presLayoutVars>
          <dgm:chMax val="0"/>
          <dgm:chPref val="0"/>
        </dgm:presLayoutVars>
      </dgm:prSet>
      <dgm:spPr/>
    </dgm:pt>
    <dgm:pt modelId="{41E87723-599F-4550-AB19-6D8986A8A54F}" type="pres">
      <dgm:prSet presAssocID="{D98628D0-F1B3-412C-8BCE-89D6B9ACE52C}" presName="sibTrans" presStyleCnt="0"/>
      <dgm:spPr/>
    </dgm:pt>
    <dgm:pt modelId="{53B6C663-60C6-4005-89FB-F06030197A98}" type="pres">
      <dgm:prSet presAssocID="{E39852BD-B540-464C-B4B6-0727BDBF9C83}" presName="compNode" presStyleCnt="0"/>
      <dgm:spPr/>
    </dgm:pt>
    <dgm:pt modelId="{C3DBE5A1-8007-43B1-BA74-A97E0DA23DBE}" type="pres">
      <dgm:prSet presAssocID="{E39852BD-B540-464C-B4B6-0727BDBF9C83}" presName="bgRect" presStyleLbl="bgShp" presStyleIdx="3" presStyleCnt="4"/>
      <dgm:spPr/>
    </dgm:pt>
    <dgm:pt modelId="{1251404B-CF85-4B8F-AC5F-0DC76D596F33}" type="pres">
      <dgm:prSet presAssocID="{E39852BD-B540-464C-B4B6-0727BDBF9C83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A4B66D5B-E86D-4A1C-8746-3BD7C342FDAF}" type="pres">
      <dgm:prSet presAssocID="{E39852BD-B540-464C-B4B6-0727BDBF9C83}" presName="spaceRect" presStyleCnt="0"/>
      <dgm:spPr/>
    </dgm:pt>
    <dgm:pt modelId="{6617A093-319F-420B-A958-E43316F7B9F3}" type="pres">
      <dgm:prSet presAssocID="{E39852BD-B540-464C-B4B6-0727BDBF9C83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89EC7B19-65AF-4B10-B657-1AE02E4031EF}" type="presOf" srcId="{5E4F985B-3CF7-4377-AA66-A01051FA653D}" destId="{DFDA3413-3612-4807-8BD4-8D0B0A47BDD6}" srcOrd="0" destOrd="0" presId="urn:microsoft.com/office/officeart/2018/2/layout/IconVerticalSolidList"/>
    <dgm:cxn modelId="{D6268D1C-AB9C-4CA2-978A-CA9883DCBB02}" srcId="{E32B5A36-4985-44CF-A0C9-594EAF3477DA}" destId="{81E47621-ED5D-42DA-82C7-0E429FAC1E1D}" srcOrd="0" destOrd="0" parTransId="{5B4348DA-4A05-42B1-807B-AFDB1AB6A67D}" sibTransId="{A9DCA26D-2A57-48A0-B1A7-AF569A2488CE}"/>
    <dgm:cxn modelId="{09B5A224-2420-4FF2-B859-04004ADE86B8}" type="presOf" srcId="{E39852BD-B540-464C-B4B6-0727BDBF9C83}" destId="{6617A093-319F-420B-A958-E43316F7B9F3}" srcOrd="0" destOrd="0" presId="urn:microsoft.com/office/officeart/2018/2/layout/IconVerticalSolidList"/>
    <dgm:cxn modelId="{34D9BC3E-ACD9-4656-A7C5-B31CCBF4905D}" srcId="{E32B5A36-4985-44CF-A0C9-594EAF3477DA}" destId="{4E14E797-98EA-4EDF-9558-5A80FE011137}" srcOrd="1" destOrd="0" parTransId="{3BA790A4-09AC-4FB5-A0A7-647DFF938060}" sibTransId="{8119CDF4-9B69-4E22-BA14-B8880DDD634A}"/>
    <dgm:cxn modelId="{86B4384E-A0E0-440B-B51F-CF1705075B7C}" type="presOf" srcId="{81E47621-ED5D-42DA-82C7-0E429FAC1E1D}" destId="{7F554BDB-CB0C-45F0-831B-27A6E57E8180}" srcOrd="0" destOrd="0" presId="urn:microsoft.com/office/officeart/2018/2/layout/IconVerticalSolidList"/>
    <dgm:cxn modelId="{9405DC77-258F-408F-A90C-1EA35F6AB39F}" srcId="{81E47621-ED5D-42DA-82C7-0E429FAC1E1D}" destId="{AD929CB4-68FF-45FE-B590-32728A8176AE}" srcOrd="0" destOrd="0" parTransId="{E61BB633-00B7-4E7E-8392-D4256009BD3A}" sibTransId="{D5DF4640-0CDF-4049-8FCF-350CF8D33A7A}"/>
    <dgm:cxn modelId="{08911884-0459-4113-8EDE-F3C8E4F0F887}" srcId="{E32B5A36-4985-44CF-A0C9-594EAF3477DA}" destId="{E39852BD-B540-464C-B4B6-0727BDBF9C83}" srcOrd="3" destOrd="0" parTransId="{76C3784A-99F2-4759-A4AE-56D2FD5FC5AF}" sibTransId="{8BDCCBC3-EC16-4123-AC32-494BE9AD9B61}"/>
    <dgm:cxn modelId="{BFABC686-EECD-47F0-ACB8-FAA30F920DF6}" type="presOf" srcId="{4E14E797-98EA-4EDF-9558-5A80FE011137}" destId="{A390DFD3-4BFE-4AA4-A229-ABCA7E540340}" srcOrd="0" destOrd="0" presId="urn:microsoft.com/office/officeart/2018/2/layout/IconVerticalSolidList"/>
    <dgm:cxn modelId="{5CE29D93-2111-48F7-8E23-A96462501E97}" type="presOf" srcId="{D9ED977D-379D-4F9D-B3AA-145628791BC0}" destId="{D7EBFD3F-BC74-476A-A175-F45F0C6DDC56}" srcOrd="0" destOrd="1" presId="urn:microsoft.com/office/officeart/2018/2/layout/IconVerticalSolidList"/>
    <dgm:cxn modelId="{F5C022A0-EE42-4BC2-B4A5-BFF771F36D11}" srcId="{81E47621-ED5D-42DA-82C7-0E429FAC1E1D}" destId="{6F1D954F-DD5A-457B-9A33-BC7F837310E8}" srcOrd="3" destOrd="0" parTransId="{527F19A4-D922-4CBA-B342-4E08F55BCDB9}" sibTransId="{D3D71CF5-0796-4FC8-838A-89EB349E5E9F}"/>
    <dgm:cxn modelId="{118D89B5-4C8D-4D70-B1AD-DAD00354324D}" srcId="{E32B5A36-4985-44CF-A0C9-594EAF3477DA}" destId="{5E4F985B-3CF7-4377-AA66-A01051FA653D}" srcOrd="2" destOrd="0" parTransId="{58F132CA-6C4B-4D20-9299-092860FBE202}" sibTransId="{D98628D0-F1B3-412C-8BCE-89D6B9ACE52C}"/>
    <dgm:cxn modelId="{58B128BE-1B39-4B79-9B76-C6E95DD337A2}" srcId="{81E47621-ED5D-42DA-82C7-0E429FAC1E1D}" destId="{71D26310-34D9-4415-B346-2F0D5816EF99}" srcOrd="2" destOrd="0" parTransId="{99682BFA-5259-423E-B4EC-6F07D512CE12}" sibTransId="{788886A7-AE46-4FA2-A824-EAF8CD42AF1B}"/>
    <dgm:cxn modelId="{680075EE-4270-4680-B679-916D496571D8}" type="presOf" srcId="{71D26310-34D9-4415-B346-2F0D5816EF99}" destId="{D7EBFD3F-BC74-476A-A175-F45F0C6DDC56}" srcOrd="0" destOrd="2" presId="urn:microsoft.com/office/officeart/2018/2/layout/IconVerticalSolidList"/>
    <dgm:cxn modelId="{319D75F0-38F8-4246-80D1-1D58813BE59D}" type="presOf" srcId="{6F1D954F-DD5A-457B-9A33-BC7F837310E8}" destId="{D7EBFD3F-BC74-476A-A175-F45F0C6DDC56}" srcOrd="0" destOrd="3" presId="urn:microsoft.com/office/officeart/2018/2/layout/IconVerticalSolidList"/>
    <dgm:cxn modelId="{469BFBF1-BDD6-4DC5-8064-4F7053178669}" type="presOf" srcId="{AD929CB4-68FF-45FE-B590-32728A8176AE}" destId="{D7EBFD3F-BC74-476A-A175-F45F0C6DDC56}" srcOrd="0" destOrd="0" presId="urn:microsoft.com/office/officeart/2018/2/layout/IconVerticalSolidList"/>
    <dgm:cxn modelId="{9511A9F8-7AFC-4B39-A049-15A0FCE79BEB}" srcId="{81E47621-ED5D-42DA-82C7-0E429FAC1E1D}" destId="{D9ED977D-379D-4F9D-B3AA-145628791BC0}" srcOrd="1" destOrd="0" parTransId="{B0919FBE-8251-4447-A496-CED2CCBF15A8}" sibTransId="{6B9BD9AB-D6B2-4E7B-907E-873ACE0BDE0D}"/>
    <dgm:cxn modelId="{6E635DFA-100F-4CA6-8013-4C7177BF7843}" type="presOf" srcId="{E32B5A36-4985-44CF-A0C9-594EAF3477DA}" destId="{8E45C841-8C1B-4849-A871-88B2B711AE8F}" srcOrd="0" destOrd="0" presId="urn:microsoft.com/office/officeart/2018/2/layout/IconVerticalSolidList"/>
    <dgm:cxn modelId="{62FC2B1D-AAC9-4632-AA3D-E7FBDD2E058B}" type="presParOf" srcId="{8E45C841-8C1B-4849-A871-88B2B711AE8F}" destId="{81998885-5C18-453E-B295-837C8B65D246}" srcOrd="0" destOrd="0" presId="urn:microsoft.com/office/officeart/2018/2/layout/IconVerticalSolidList"/>
    <dgm:cxn modelId="{A838E98A-1F9B-4E03-BC05-ABCBDEA81FC7}" type="presParOf" srcId="{81998885-5C18-453E-B295-837C8B65D246}" destId="{E6A107E4-C477-4610-B5B3-A66EB195D39F}" srcOrd="0" destOrd="0" presId="urn:microsoft.com/office/officeart/2018/2/layout/IconVerticalSolidList"/>
    <dgm:cxn modelId="{A7C71AB8-4575-4AF4-90DA-26E41EB7F184}" type="presParOf" srcId="{81998885-5C18-453E-B295-837C8B65D246}" destId="{CEF1CFDB-6B4F-4A5C-A09F-A6FECDF02F9D}" srcOrd="1" destOrd="0" presId="urn:microsoft.com/office/officeart/2018/2/layout/IconVerticalSolidList"/>
    <dgm:cxn modelId="{C74B6FD1-54C6-4A3A-89CD-91C4CBB6C27D}" type="presParOf" srcId="{81998885-5C18-453E-B295-837C8B65D246}" destId="{037B9D70-759E-4C0E-B4F6-14C60F25E44F}" srcOrd="2" destOrd="0" presId="urn:microsoft.com/office/officeart/2018/2/layout/IconVerticalSolidList"/>
    <dgm:cxn modelId="{D0183579-8B93-443C-8A10-1C2C8FFC3D0A}" type="presParOf" srcId="{81998885-5C18-453E-B295-837C8B65D246}" destId="{7F554BDB-CB0C-45F0-831B-27A6E57E8180}" srcOrd="3" destOrd="0" presId="urn:microsoft.com/office/officeart/2018/2/layout/IconVerticalSolidList"/>
    <dgm:cxn modelId="{4B83963F-21FE-4DA1-949A-E1774E645362}" type="presParOf" srcId="{81998885-5C18-453E-B295-837C8B65D246}" destId="{D7EBFD3F-BC74-476A-A175-F45F0C6DDC56}" srcOrd="4" destOrd="0" presId="urn:microsoft.com/office/officeart/2018/2/layout/IconVerticalSolidList"/>
    <dgm:cxn modelId="{1462CF1A-E0B5-4697-9689-4C637F83E61E}" type="presParOf" srcId="{8E45C841-8C1B-4849-A871-88B2B711AE8F}" destId="{CEA7A570-578A-4949-A7DA-1FE2E806A309}" srcOrd="1" destOrd="0" presId="urn:microsoft.com/office/officeart/2018/2/layout/IconVerticalSolidList"/>
    <dgm:cxn modelId="{B83E26BF-9DBC-4DE4-B1D9-4159DE41D034}" type="presParOf" srcId="{8E45C841-8C1B-4849-A871-88B2B711AE8F}" destId="{04B109ED-21A1-4E29-8276-72A793A88E14}" srcOrd="2" destOrd="0" presId="urn:microsoft.com/office/officeart/2018/2/layout/IconVerticalSolidList"/>
    <dgm:cxn modelId="{2DFC47E4-38EC-4D7D-8E18-652D8957D2E1}" type="presParOf" srcId="{04B109ED-21A1-4E29-8276-72A793A88E14}" destId="{E5513B2E-E918-46C2-A9C1-177ED8BEFFE1}" srcOrd="0" destOrd="0" presId="urn:microsoft.com/office/officeart/2018/2/layout/IconVerticalSolidList"/>
    <dgm:cxn modelId="{74D9F7C7-0A75-43DC-8D2C-C9A8B145C83F}" type="presParOf" srcId="{04B109ED-21A1-4E29-8276-72A793A88E14}" destId="{6C016D1D-C1BF-44CC-B031-672ED0F5B0FC}" srcOrd="1" destOrd="0" presId="urn:microsoft.com/office/officeart/2018/2/layout/IconVerticalSolidList"/>
    <dgm:cxn modelId="{D0BA0124-449E-499C-8199-0DD8EA485CE2}" type="presParOf" srcId="{04B109ED-21A1-4E29-8276-72A793A88E14}" destId="{BAFB4E1E-B492-46B0-9D69-85CFD397E108}" srcOrd="2" destOrd="0" presId="urn:microsoft.com/office/officeart/2018/2/layout/IconVerticalSolidList"/>
    <dgm:cxn modelId="{ECED0734-ECEB-4B26-A0BE-017D7B17BAC4}" type="presParOf" srcId="{04B109ED-21A1-4E29-8276-72A793A88E14}" destId="{A390DFD3-4BFE-4AA4-A229-ABCA7E540340}" srcOrd="3" destOrd="0" presId="urn:microsoft.com/office/officeart/2018/2/layout/IconVerticalSolidList"/>
    <dgm:cxn modelId="{BE5B57C4-C05D-4228-A30C-6CE1E87EEAB9}" type="presParOf" srcId="{8E45C841-8C1B-4849-A871-88B2B711AE8F}" destId="{16FCB4FD-EE8B-4960-AA53-92A6E3B85E48}" srcOrd="3" destOrd="0" presId="urn:microsoft.com/office/officeart/2018/2/layout/IconVerticalSolidList"/>
    <dgm:cxn modelId="{90B0DC23-8540-4735-AAC0-430C5EC486CF}" type="presParOf" srcId="{8E45C841-8C1B-4849-A871-88B2B711AE8F}" destId="{069DBF2D-73FA-4FB1-90BA-AFF17CD749F5}" srcOrd="4" destOrd="0" presId="urn:microsoft.com/office/officeart/2018/2/layout/IconVerticalSolidList"/>
    <dgm:cxn modelId="{B0145183-8AFA-4FF2-A803-E1169E77E302}" type="presParOf" srcId="{069DBF2D-73FA-4FB1-90BA-AFF17CD749F5}" destId="{9F17A962-2C79-4F9A-8632-5FEEEC8E877C}" srcOrd="0" destOrd="0" presId="urn:microsoft.com/office/officeart/2018/2/layout/IconVerticalSolidList"/>
    <dgm:cxn modelId="{A72EAAA5-D841-4B35-82A4-40929856D081}" type="presParOf" srcId="{069DBF2D-73FA-4FB1-90BA-AFF17CD749F5}" destId="{2DE80305-E018-48F7-9A5E-7034A182A224}" srcOrd="1" destOrd="0" presId="urn:microsoft.com/office/officeart/2018/2/layout/IconVerticalSolidList"/>
    <dgm:cxn modelId="{E12B87B5-9CC9-4D6E-B523-F3D2343CFBB0}" type="presParOf" srcId="{069DBF2D-73FA-4FB1-90BA-AFF17CD749F5}" destId="{1683E476-9742-47BE-9A50-E75DBCF686E4}" srcOrd="2" destOrd="0" presId="urn:microsoft.com/office/officeart/2018/2/layout/IconVerticalSolidList"/>
    <dgm:cxn modelId="{957F8683-3A44-4786-9511-8838AFB6F2EF}" type="presParOf" srcId="{069DBF2D-73FA-4FB1-90BA-AFF17CD749F5}" destId="{DFDA3413-3612-4807-8BD4-8D0B0A47BDD6}" srcOrd="3" destOrd="0" presId="urn:microsoft.com/office/officeart/2018/2/layout/IconVerticalSolidList"/>
    <dgm:cxn modelId="{C305B8B0-8771-4F1B-B685-03A24CF58B0B}" type="presParOf" srcId="{8E45C841-8C1B-4849-A871-88B2B711AE8F}" destId="{41E87723-599F-4550-AB19-6D8986A8A54F}" srcOrd="5" destOrd="0" presId="urn:microsoft.com/office/officeart/2018/2/layout/IconVerticalSolidList"/>
    <dgm:cxn modelId="{3DE36E6F-42B3-45ED-AE75-4B839D7CAD7C}" type="presParOf" srcId="{8E45C841-8C1B-4849-A871-88B2B711AE8F}" destId="{53B6C663-60C6-4005-89FB-F06030197A98}" srcOrd="6" destOrd="0" presId="urn:microsoft.com/office/officeart/2018/2/layout/IconVerticalSolidList"/>
    <dgm:cxn modelId="{6C3C8F40-AE79-4436-A9A5-30BEF3A67512}" type="presParOf" srcId="{53B6C663-60C6-4005-89FB-F06030197A98}" destId="{C3DBE5A1-8007-43B1-BA74-A97E0DA23DBE}" srcOrd="0" destOrd="0" presId="urn:microsoft.com/office/officeart/2018/2/layout/IconVerticalSolidList"/>
    <dgm:cxn modelId="{A2F746A8-577F-4C8C-9808-C42629064277}" type="presParOf" srcId="{53B6C663-60C6-4005-89FB-F06030197A98}" destId="{1251404B-CF85-4B8F-AC5F-0DC76D596F33}" srcOrd="1" destOrd="0" presId="urn:microsoft.com/office/officeart/2018/2/layout/IconVerticalSolidList"/>
    <dgm:cxn modelId="{799C8627-69B1-4A10-9A16-00DBF0D1976E}" type="presParOf" srcId="{53B6C663-60C6-4005-89FB-F06030197A98}" destId="{A4B66D5B-E86D-4A1C-8746-3BD7C342FDAF}" srcOrd="2" destOrd="0" presId="urn:microsoft.com/office/officeart/2018/2/layout/IconVerticalSolidList"/>
    <dgm:cxn modelId="{6D89BCFB-F676-497E-8D16-7AE50A2889F0}" type="presParOf" srcId="{53B6C663-60C6-4005-89FB-F06030197A98}" destId="{6617A093-319F-420B-A958-E43316F7B9F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4521CAC-8EEF-4764-ADCA-4AB599C1BEEC}" type="doc">
      <dgm:prSet loTypeId="urn:microsoft.com/office/officeart/2005/8/layout/vList2" loCatId="list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16C9C96-8A73-4C75-A6C3-7EAF25C2F743}">
      <dgm:prSet/>
      <dgm:spPr/>
      <dgm:t>
        <a:bodyPr/>
        <a:lstStyle/>
        <a:p>
          <a:r>
            <a:rPr lang="en-US"/>
            <a:t>Currency Transaction Report (CTR)</a:t>
          </a:r>
        </a:p>
      </dgm:t>
    </dgm:pt>
    <dgm:pt modelId="{EE43C1B7-D38E-485F-BD38-39F60A45EC3E}" type="parTrans" cxnId="{6487BB28-ABA7-4001-85C2-763EF702A4D3}">
      <dgm:prSet/>
      <dgm:spPr/>
      <dgm:t>
        <a:bodyPr/>
        <a:lstStyle/>
        <a:p>
          <a:endParaRPr lang="en-US"/>
        </a:p>
      </dgm:t>
    </dgm:pt>
    <dgm:pt modelId="{E99DB93B-EFAE-463A-B7C2-61BA2059A20D}" type="sibTrans" cxnId="{6487BB28-ABA7-4001-85C2-763EF702A4D3}">
      <dgm:prSet/>
      <dgm:spPr/>
      <dgm:t>
        <a:bodyPr/>
        <a:lstStyle/>
        <a:p>
          <a:endParaRPr lang="en-US"/>
        </a:p>
      </dgm:t>
    </dgm:pt>
    <dgm:pt modelId="{42E32FF5-6196-4333-AF5B-94A4BEC4B055}">
      <dgm:prSet/>
      <dgm:spPr/>
      <dgm:t>
        <a:bodyPr/>
        <a:lstStyle/>
        <a:p>
          <a:r>
            <a:rPr lang="en-US"/>
            <a:t>All currency transactions in excess of $10,000.  </a:t>
          </a:r>
        </a:p>
      </dgm:t>
    </dgm:pt>
    <dgm:pt modelId="{AEC534CF-CD35-43C2-AFD1-CC0278FD687F}" type="parTrans" cxnId="{A7B1D9B0-4331-46F6-90C7-13A9AC35BF06}">
      <dgm:prSet/>
      <dgm:spPr/>
      <dgm:t>
        <a:bodyPr/>
        <a:lstStyle/>
        <a:p>
          <a:endParaRPr lang="en-US"/>
        </a:p>
      </dgm:t>
    </dgm:pt>
    <dgm:pt modelId="{D43E29DF-6B25-4DEA-84F7-8262E0E8AA9F}" type="sibTrans" cxnId="{A7B1D9B0-4331-46F6-90C7-13A9AC35BF06}">
      <dgm:prSet/>
      <dgm:spPr/>
      <dgm:t>
        <a:bodyPr/>
        <a:lstStyle/>
        <a:p>
          <a:endParaRPr lang="en-US"/>
        </a:p>
      </dgm:t>
    </dgm:pt>
    <dgm:pt modelId="{2CDF4323-262E-46D2-9F51-B350FB347715}">
      <dgm:prSet/>
      <dgm:spPr/>
      <dgm:t>
        <a:bodyPr/>
        <a:lstStyle/>
        <a:p>
          <a:r>
            <a:rPr lang="en-US"/>
            <a:t>Suspicious Activity Report ( SAR) </a:t>
          </a:r>
        </a:p>
      </dgm:t>
    </dgm:pt>
    <dgm:pt modelId="{3C45C450-DC82-4576-9F83-9FDC0CBE56C4}" type="parTrans" cxnId="{B8A584A3-3C0E-41A6-9F44-D596CB418622}">
      <dgm:prSet/>
      <dgm:spPr/>
      <dgm:t>
        <a:bodyPr/>
        <a:lstStyle/>
        <a:p>
          <a:endParaRPr lang="en-US"/>
        </a:p>
      </dgm:t>
    </dgm:pt>
    <dgm:pt modelId="{CE7F7473-2D45-4727-B9D0-B3670ED732A3}" type="sibTrans" cxnId="{B8A584A3-3C0E-41A6-9F44-D596CB418622}">
      <dgm:prSet/>
      <dgm:spPr/>
      <dgm:t>
        <a:bodyPr/>
        <a:lstStyle/>
        <a:p>
          <a:endParaRPr lang="en-US"/>
        </a:p>
      </dgm:t>
    </dgm:pt>
    <dgm:pt modelId="{61EE0DDA-8930-49E6-8D24-5ECE26D391BD}">
      <dgm:prSet/>
      <dgm:spPr/>
      <dgm:t>
        <a:bodyPr/>
        <a:lstStyle/>
        <a:p>
          <a:r>
            <a:rPr lang="en-US"/>
            <a:t>Insider abuse involving any amount;</a:t>
          </a:r>
        </a:p>
      </dgm:t>
    </dgm:pt>
    <dgm:pt modelId="{73880230-E56A-4ACD-B7D5-8365618592E0}" type="parTrans" cxnId="{8D517D33-6401-4C00-828F-62087ABB0920}">
      <dgm:prSet/>
      <dgm:spPr/>
      <dgm:t>
        <a:bodyPr/>
        <a:lstStyle/>
        <a:p>
          <a:endParaRPr lang="en-US"/>
        </a:p>
      </dgm:t>
    </dgm:pt>
    <dgm:pt modelId="{E90580C9-064D-4C05-8259-8EF9D783A3B2}" type="sibTrans" cxnId="{8D517D33-6401-4C00-828F-62087ABB0920}">
      <dgm:prSet/>
      <dgm:spPr/>
      <dgm:t>
        <a:bodyPr/>
        <a:lstStyle/>
        <a:p>
          <a:endParaRPr lang="en-US"/>
        </a:p>
      </dgm:t>
    </dgm:pt>
    <dgm:pt modelId="{09917678-9B00-4D54-AB3E-DA636920B1D2}">
      <dgm:prSet/>
      <dgm:spPr/>
      <dgm:t>
        <a:bodyPr/>
        <a:lstStyle/>
        <a:p>
          <a:r>
            <a:rPr lang="en-US"/>
            <a:t>$5,000 or more when a suspect can be identified;</a:t>
          </a:r>
        </a:p>
      </dgm:t>
    </dgm:pt>
    <dgm:pt modelId="{F87DACAB-54FD-4ABF-AEAA-4CA9A59BE202}" type="parTrans" cxnId="{E1429B9F-6F54-44C1-AD36-DD9FFA9EF7B2}">
      <dgm:prSet/>
      <dgm:spPr/>
      <dgm:t>
        <a:bodyPr/>
        <a:lstStyle/>
        <a:p>
          <a:endParaRPr lang="en-US"/>
        </a:p>
      </dgm:t>
    </dgm:pt>
    <dgm:pt modelId="{3B104AFD-585B-458E-8E1D-EAE26FE67E37}" type="sibTrans" cxnId="{E1429B9F-6F54-44C1-AD36-DD9FFA9EF7B2}">
      <dgm:prSet/>
      <dgm:spPr/>
      <dgm:t>
        <a:bodyPr/>
        <a:lstStyle/>
        <a:p>
          <a:endParaRPr lang="en-US"/>
        </a:p>
      </dgm:t>
    </dgm:pt>
    <dgm:pt modelId="{4306623B-3235-4CCA-A51E-D157E7FB078B}">
      <dgm:prSet/>
      <dgm:spPr/>
      <dgm:t>
        <a:bodyPr/>
        <a:lstStyle/>
        <a:p>
          <a:r>
            <a:rPr lang="en-US"/>
            <a:t>$25,000 or more regardless of a potential suspect;</a:t>
          </a:r>
        </a:p>
      </dgm:t>
    </dgm:pt>
    <dgm:pt modelId="{7D6139B9-29A7-4A38-BAF1-995B258ABD02}" type="parTrans" cxnId="{8A6169F9-B3DE-48CD-B729-756CDED5B20D}">
      <dgm:prSet/>
      <dgm:spPr/>
      <dgm:t>
        <a:bodyPr/>
        <a:lstStyle/>
        <a:p>
          <a:endParaRPr lang="en-US"/>
        </a:p>
      </dgm:t>
    </dgm:pt>
    <dgm:pt modelId="{398C51F5-550F-458A-ACC4-686FE4938307}" type="sibTrans" cxnId="{8A6169F9-B3DE-48CD-B729-756CDED5B20D}">
      <dgm:prSet/>
      <dgm:spPr/>
      <dgm:t>
        <a:bodyPr/>
        <a:lstStyle/>
        <a:p>
          <a:endParaRPr lang="en-US"/>
        </a:p>
      </dgm:t>
    </dgm:pt>
    <dgm:pt modelId="{537FDA01-8879-4608-8813-F9D5E6E3F271}">
      <dgm:prSet/>
      <dgm:spPr/>
      <dgm:t>
        <a:bodyPr/>
        <a:lstStyle/>
        <a:p>
          <a:r>
            <a:rPr lang="en-US"/>
            <a:t>$5,000 or more that involve potential money laundering.</a:t>
          </a:r>
        </a:p>
      </dgm:t>
    </dgm:pt>
    <dgm:pt modelId="{FBB5455C-8E33-492F-90F2-C4711D861FA4}" type="parTrans" cxnId="{5C9FED2A-3F80-4E35-9EF9-0AEEABB1FE1F}">
      <dgm:prSet/>
      <dgm:spPr/>
      <dgm:t>
        <a:bodyPr/>
        <a:lstStyle/>
        <a:p>
          <a:endParaRPr lang="en-US"/>
        </a:p>
      </dgm:t>
    </dgm:pt>
    <dgm:pt modelId="{E3C5B846-E419-412F-B126-D1E17D441DE2}" type="sibTrans" cxnId="{5C9FED2A-3F80-4E35-9EF9-0AEEABB1FE1F}">
      <dgm:prSet/>
      <dgm:spPr/>
      <dgm:t>
        <a:bodyPr/>
        <a:lstStyle/>
        <a:p>
          <a:endParaRPr lang="en-US"/>
        </a:p>
      </dgm:t>
    </dgm:pt>
    <dgm:pt modelId="{D1DA35B3-DBA7-46D3-AF81-2DAF7E93674A}">
      <dgm:prSet/>
      <dgm:spPr/>
      <dgm:t>
        <a:bodyPr/>
        <a:lstStyle/>
        <a:p>
          <a:r>
            <a:rPr lang="en-US"/>
            <a:t>Filed within 30 days</a:t>
          </a:r>
        </a:p>
      </dgm:t>
    </dgm:pt>
    <dgm:pt modelId="{5452F51D-8A04-49C4-9382-9AE7521F0F46}" type="parTrans" cxnId="{D68A4007-E77F-4CAD-AD5C-D4E941BDDE84}">
      <dgm:prSet/>
      <dgm:spPr/>
      <dgm:t>
        <a:bodyPr/>
        <a:lstStyle/>
        <a:p>
          <a:endParaRPr lang="en-US"/>
        </a:p>
      </dgm:t>
    </dgm:pt>
    <dgm:pt modelId="{962F8ABC-9B20-43F0-A6F5-3F595E301F95}" type="sibTrans" cxnId="{D68A4007-E77F-4CAD-AD5C-D4E941BDDE84}">
      <dgm:prSet/>
      <dgm:spPr/>
      <dgm:t>
        <a:bodyPr/>
        <a:lstStyle/>
        <a:p>
          <a:endParaRPr lang="en-US"/>
        </a:p>
      </dgm:t>
    </dgm:pt>
    <dgm:pt modelId="{E820C381-A5BB-474B-95C5-D86F6656F1D9}" type="pres">
      <dgm:prSet presAssocID="{D4521CAC-8EEF-4764-ADCA-4AB599C1BEEC}" presName="linear" presStyleCnt="0">
        <dgm:presLayoutVars>
          <dgm:animLvl val="lvl"/>
          <dgm:resizeHandles val="exact"/>
        </dgm:presLayoutVars>
      </dgm:prSet>
      <dgm:spPr/>
    </dgm:pt>
    <dgm:pt modelId="{FE142D3B-70D5-4BFD-8CF3-830B2E9A808F}" type="pres">
      <dgm:prSet presAssocID="{916C9C96-8A73-4C75-A6C3-7EAF25C2F74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4F83C88-BEA7-47C9-B311-1F56933C75B8}" type="pres">
      <dgm:prSet presAssocID="{916C9C96-8A73-4C75-A6C3-7EAF25C2F743}" presName="childText" presStyleLbl="revTx" presStyleIdx="0" presStyleCnt="2">
        <dgm:presLayoutVars>
          <dgm:bulletEnabled val="1"/>
        </dgm:presLayoutVars>
      </dgm:prSet>
      <dgm:spPr/>
    </dgm:pt>
    <dgm:pt modelId="{9949B88C-1E21-40EF-966B-B1425B8804F4}" type="pres">
      <dgm:prSet presAssocID="{2CDF4323-262E-46D2-9F51-B350FB34771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3609AF7-13B7-4068-8FD3-7582131A72B9}" type="pres">
      <dgm:prSet presAssocID="{2CDF4323-262E-46D2-9F51-B350FB347715}" presName="childText" presStyleLbl="revTx" presStyleIdx="1" presStyleCnt="2">
        <dgm:presLayoutVars>
          <dgm:bulletEnabled val="1"/>
        </dgm:presLayoutVars>
      </dgm:prSet>
      <dgm:spPr/>
    </dgm:pt>
    <dgm:pt modelId="{1755F0FF-3786-4D1C-A7B7-A2BD35BFD71B}" type="pres">
      <dgm:prSet presAssocID="{D1DA35B3-DBA7-46D3-AF81-2DAF7E93674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68A4007-E77F-4CAD-AD5C-D4E941BDDE84}" srcId="{D4521CAC-8EEF-4764-ADCA-4AB599C1BEEC}" destId="{D1DA35B3-DBA7-46D3-AF81-2DAF7E93674A}" srcOrd="2" destOrd="0" parTransId="{5452F51D-8A04-49C4-9382-9AE7521F0F46}" sibTransId="{962F8ABC-9B20-43F0-A6F5-3F595E301F95}"/>
    <dgm:cxn modelId="{07DD350C-A750-4339-81DB-73A1B8362D36}" type="presOf" srcId="{537FDA01-8879-4608-8813-F9D5E6E3F271}" destId="{83609AF7-13B7-4068-8FD3-7582131A72B9}" srcOrd="0" destOrd="3" presId="urn:microsoft.com/office/officeart/2005/8/layout/vList2"/>
    <dgm:cxn modelId="{6487BB28-ABA7-4001-85C2-763EF702A4D3}" srcId="{D4521CAC-8EEF-4764-ADCA-4AB599C1BEEC}" destId="{916C9C96-8A73-4C75-A6C3-7EAF25C2F743}" srcOrd="0" destOrd="0" parTransId="{EE43C1B7-D38E-485F-BD38-39F60A45EC3E}" sibTransId="{E99DB93B-EFAE-463A-B7C2-61BA2059A20D}"/>
    <dgm:cxn modelId="{BE961029-D173-4F39-817D-A43FCB49F002}" type="presOf" srcId="{916C9C96-8A73-4C75-A6C3-7EAF25C2F743}" destId="{FE142D3B-70D5-4BFD-8CF3-830B2E9A808F}" srcOrd="0" destOrd="0" presId="urn:microsoft.com/office/officeart/2005/8/layout/vList2"/>
    <dgm:cxn modelId="{5C9FED2A-3F80-4E35-9EF9-0AEEABB1FE1F}" srcId="{2CDF4323-262E-46D2-9F51-B350FB347715}" destId="{537FDA01-8879-4608-8813-F9D5E6E3F271}" srcOrd="3" destOrd="0" parTransId="{FBB5455C-8E33-492F-90F2-C4711D861FA4}" sibTransId="{E3C5B846-E419-412F-B126-D1E17D441DE2}"/>
    <dgm:cxn modelId="{8D517D33-6401-4C00-828F-62087ABB0920}" srcId="{2CDF4323-262E-46D2-9F51-B350FB347715}" destId="{61EE0DDA-8930-49E6-8D24-5ECE26D391BD}" srcOrd="0" destOrd="0" parTransId="{73880230-E56A-4ACD-B7D5-8365618592E0}" sibTransId="{E90580C9-064D-4C05-8259-8EF9D783A3B2}"/>
    <dgm:cxn modelId="{1B66304B-4A0E-4A7B-9C72-A60E6ED908D1}" type="presOf" srcId="{D4521CAC-8EEF-4764-ADCA-4AB599C1BEEC}" destId="{E820C381-A5BB-474B-95C5-D86F6656F1D9}" srcOrd="0" destOrd="0" presId="urn:microsoft.com/office/officeart/2005/8/layout/vList2"/>
    <dgm:cxn modelId="{30D5AE6C-7B86-400C-9DB4-78B4BCD79F40}" type="presOf" srcId="{61EE0DDA-8930-49E6-8D24-5ECE26D391BD}" destId="{83609AF7-13B7-4068-8FD3-7582131A72B9}" srcOrd="0" destOrd="0" presId="urn:microsoft.com/office/officeart/2005/8/layout/vList2"/>
    <dgm:cxn modelId="{858F1782-1F9A-4769-A787-1A1F90A050FE}" type="presOf" srcId="{09917678-9B00-4D54-AB3E-DA636920B1D2}" destId="{83609AF7-13B7-4068-8FD3-7582131A72B9}" srcOrd="0" destOrd="1" presId="urn:microsoft.com/office/officeart/2005/8/layout/vList2"/>
    <dgm:cxn modelId="{E1429B9F-6F54-44C1-AD36-DD9FFA9EF7B2}" srcId="{2CDF4323-262E-46D2-9F51-B350FB347715}" destId="{09917678-9B00-4D54-AB3E-DA636920B1D2}" srcOrd="1" destOrd="0" parTransId="{F87DACAB-54FD-4ABF-AEAA-4CA9A59BE202}" sibTransId="{3B104AFD-585B-458E-8E1D-EAE26FE67E37}"/>
    <dgm:cxn modelId="{B8A584A3-3C0E-41A6-9F44-D596CB418622}" srcId="{D4521CAC-8EEF-4764-ADCA-4AB599C1BEEC}" destId="{2CDF4323-262E-46D2-9F51-B350FB347715}" srcOrd="1" destOrd="0" parTransId="{3C45C450-DC82-4576-9F83-9FDC0CBE56C4}" sibTransId="{CE7F7473-2D45-4727-B9D0-B3670ED732A3}"/>
    <dgm:cxn modelId="{A7B1D9B0-4331-46F6-90C7-13A9AC35BF06}" srcId="{916C9C96-8A73-4C75-A6C3-7EAF25C2F743}" destId="{42E32FF5-6196-4333-AF5B-94A4BEC4B055}" srcOrd="0" destOrd="0" parTransId="{AEC534CF-CD35-43C2-AFD1-CC0278FD687F}" sibTransId="{D43E29DF-6B25-4DEA-84F7-8262E0E8AA9F}"/>
    <dgm:cxn modelId="{ACA228CE-13A5-4DD9-9FC1-A432688DE91B}" type="presOf" srcId="{4306623B-3235-4CCA-A51E-D157E7FB078B}" destId="{83609AF7-13B7-4068-8FD3-7582131A72B9}" srcOrd="0" destOrd="2" presId="urn:microsoft.com/office/officeart/2005/8/layout/vList2"/>
    <dgm:cxn modelId="{F2DAFBD7-9206-4650-B67B-551CBE879E45}" type="presOf" srcId="{D1DA35B3-DBA7-46D3-AF81-2DAF7E93674A}" destId="{1755F0FF-3786-4D1C-A7B7-A2BD35BFD71B}" srcOrd="0" destOrd="0" presId="urn:microsoft.com/office/officeart/2005/8/layout/vList2"/>
    <dgm:cxn modelId="{8A4B6AF0-4A20-4C2C-8455-DB9192F14A80}" type="presOf" srcId="{2CDF4323-262E-46D2-9F51-B350FB347715}" destId="{9949B88C-1E21-40EF-966B-B1425B8804F4}" srcOrd="0" destOrd="0" presId="urn:microsoft.com/office/officeart/2005/8/layout/vList2"/>
    <dgm:cxn modelId="{7D5794F4-BE97-4BA9-98D3-3BC23CBD6628}" type="presOf" srcId="{42E32FF5-6196-4333-AF5B-94A4BEC4B055}" destId="{84F83C88-BEA7-47C9-B311-1F56933C75B8}" srcOrd="0" destOrd="0" presId="urn:microsoft.com/office/officeart/2005/8/layout/vList2"/>
    <dgm:cxn modelId="{8A6169F9-B3DE-48CD-B729-756CDED5B20D}" srcId="{2CDF4323-262E-46D2-9F51-B350FB347715}" destId="{4306623B-3235-4CCA-A51E-D157E7FB078B}" srcOrd="2" destOrd="0" parTransId="{7D6139B9-29A7-4A38-BAF1-995B258ABD02}" sibTransId="{398C51F5-550F-458A-ACC4-686FE4938307}"/>
    <dgm:cxn modelId="{BE5238C7-28E5-432D-8FAD-157FAF6B5895}" type="presParOf" srcId="{E820C381-A5BB-474B-95C5-D86F6656F1D9}" destId="{FE142D3B-70D5-4BFD-8CF3-830B2E9A808F}" srcOrd="0" destOrd="0" presId="urn:microsoft.com/office/officeart/2005/8/layout/vList2"/>
    <dgm:cxn modelId="{16C97415-D642-424C-B887-E92B13BA0666}" type="presParOf" srcId="{E820C381-A5BB-474B-95C5-D86F6656F1D9}" destId="{84F83C88-BEA7-47C9-B311-1F56933C75B8}" srcOrd="1" destOrd="0" presId="urn:microsoft.com/office/officeart/2005/8/layout/vList2"/>
    <dgm:cxn modelId="{BD2D1DDD-CA72-4F9C-BB94-08FFE23A2650}" type="presParOf" srcId="{E820C381-A5BB-474B-95C5-D86F6656F1D9}" destId="{9949B88C-1E21-40EF-966B-B1425B8804F4}" srcOrd="2" destOrd="0" presId="urn:microsoft.com/office/officeart/2005/8/layout/vList2"/>
    <dgm:cxn modelId="{EDC074F3-D7E1-4A97-B248-3A100CABC724}" type="presParOf" srcId="{E820C381-A5BB-474B-95C5-D86F6656F1D9}" destId="{83609AF7-13B7-4068-8FD3-7582131A72B9}" srcOrd="3" destOrd="0" presId="urn:microsoft.com/office/officeart/2005/8/layout/vList2"/>
    <dgm:cxn modelId="{E7667758-DE61-49B8-BFC8-15DD0FAC3F00}" type="presParOf" srcId="{E820C381-A5BB-474B-95C5-D86F6656F1D9}" destId="{1755F0FF-3786-4D1C-A7B7-A2BD35BFD71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BE0B456-746D-442A-B858-8349FEBA84F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D4CFA28B-A9D7-4575-8B05-D51F436249C8}">
      <dgm:prSet/>
      <dgm:spPr/>
      <dgm:t>
        <a:bodyPr/>
        <a:lstStyle/>
        <a:p>
          <a:r>
            <a:rPr lang="en-US"/>
            <a:t>Verify identify of an individual before allowing access to a new or existing account.</a:t>
          </a:r>
        </a:p>
      </dgm:t>
    </dgm:pt>
    <dgm:pt modelId="{E882929E-10E7-4B32-A25B-531F63394BD6}" type="parTrans" cxnId="{AFB9795D-5C8C-46F5-9C60-205A3E13660A}">
      <dgm:prSet/>
      <dgm:spPr/>
      <dgm:t>
        <a:bodyPr/>
        <a:lstStyle/>
        <a:p>
          <a:endParaRPr lang="en-US"/>
        </a:p>
      </dgm:t>
    </dgm:pt>
    <dgm:pt modelId="{7109372E-D54B-4A0E-9C76-5222ED03C281}" type="sibTrans" cxnId="{AFB9795D-5C8C-46F5-9C60-205A3E13660A}">
      <dgm:prSet/>
      <dgm:spPr/>
      <dgm:t>
        <a:bodyPr/>
        <a:lstStyle/>
        <a:p>
          <a:endParaRPr lang="en-US"/>
        </a:p>
      </dgm:t>
    </dgm:pt>
    <dgm:pt modelId="{CFAD807D-775F-46F7-B9E1-49CFB1475C07}">
      <dgm:prSet/>
      <dgm:spPr/>
      <dgm:t>
        <a:bodyPr/>
        <a:lstStyle/>
        <a:p>
          <a:r>
            <a:rPr lang="en-US"/>
            <a:t>Identify and verify any individual who owns 25% or more equity interest in a legal entity opening an account. </a:t>
          </a:r>
        </a:p>
      </dgm:t>
    </dgm:pt>
    <dgm:pt modelId="{F4E54E9A-A237-4694-83BB-EC7EBAB0F69E}" type="parTrans" cxnId="{9F22A2D7-984C-43CD-B912-26806BD7EF3A}">
      <dgm:prSet/>
      <dgm:spPr/>
      <dgm:t>
        <a:bodyPr/>
        <a:lstStyle/>
        <a:p>
          <a:endParaRPr lang="en-US"/>
        </a:p>
      </dgm:t>
    </dgm:pt>
    <dgm:pt modelId="{BC1F0BCE-232B-4E86-9529-DDF9D149785F}" type="sibTrans" cxnId="{9F22A2D7-984C-43CD-B912-26806BD7EF3A}">
      <dgm:prSet/>
      <dgm:spPr/>
      <dgm:t>
        <a:bodyPr/>
        <a:lstStyle/>
        <a:p>
          <a:endParaRPr lang="en-US"/>
        </a:p>
      </dgm:t>
    </dgm:pt>
    <dgm:pt modelId="{EE673BD6-92F6-4604-8B68-DBDF9DFD350D}">
      <dgm:prSet/>
      <dgm:spPr/>
      <dgm:t>
        <a:bodyPr/>
        <a:lstStyle/>
        <a:p>
          <a:r>
            <a:rPr lang="en-US"/>
            <a:t>Determine if a party is prohibited from conducting business by the Office of Foreign Asset Control (OFAC) and if so, block any associated transactions and/or accounts.</a:t>
          </a:r>
        </a:p>
      </dgm:t>
    </dgm:pt>
    <dgm:pt modelId="{F4BB2872-4A2A-4150-95DD-334174FA173D}" type="parTrans" cxnId="{EA69933D-363D-467F-8DA5-08115D1FC81D}">
      <dgm:prSet/>
      <dgm:spPr/>
      <dgm:t>
        <a:bodyPr/>
        <a:lstStyle/>
        <a:p>
          <a:endParaRPr lang="en-US"/>
        </a:p>
      </dgm:t>
    </dgm:pt>
    <dgm:pt modelId="{952DF80C-925E-4B24-9F6C-CEECDE3DAFD5}" type="sibTrans" cxnId="{EA69933D-363D-467F-8DA5-08115D1FC81D}">
      <dgm:prSet/>
      <dgm:spPr/>
      <dgm:t>
        <a:bodyPr/>
        <a:lstStyle/>
        <a:p>
          <a:endParaRPr lang="en-US"/>
        </a:p>
      </dgm:t>
    </dgm:pt>
    <dgm:pt modelId="{BB8A5A83-4795-413E-B34E-440045DC8F4C}" type="pres">
      <dgm:prSet presAssocID="{ABE0B456-746D-442A-B858-8349FEBA84F3}" presName="root" presStyleCnt="0">
        <dgm:presLayoutVars>
          <dgm:dir/>
          <dgm:resizeHandles val="exact"/>
        </dgm:presLayoutVars>
      </dgm:prSet>
      <dgm:spPr/>
    </dgm:pt>
    <dgm:pt modelId="{938D4C6B-FAA5-4294-8DD2-8E9A7269E383}" type="pres">
      <dgm:prSet presAssocID="{D4CFA28B-A9D7-4575-8B05-D51F436249C8}" presName="compNode" presStyleCnt="0"/>
      <dgm:spPr/>
    </dgm:pt>
    <dgm:pt modelId="{ABCAF8DB-D580-4A4D-96E3-151E8E2865BB}" type="pres">
      <dgm:prSet presAssocID="{D4CFA28B-A9D7-4575-8B05-D51F436249C8}" presName="bgRect" presStyleLbl="bgShp" presStyleIdx="0" presStyleCnt="3"/>
      <dgm:spPr/>
    </dgm:pt>
    <dgm:pt modelId="{A070276E-46F8-4B1A-BB3C-77E0499636DA}" type="pres">
      <dgm:prSet presAssocID="{D4CFA28B-A9D7-4575-8B05-D51F436249C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rget Audience"/>
        </a:ext>
      </dgm:extLst>
    </dgm:pt>
    <dgm:pt modelId="{25784560-02D7-4686-A9A5-EDFC0A92FEA9}" type="pres">
      <dgm:prSet presAssocID="{D4CFA28B-A9D7-4575-8B05-D51F436249C8}" presName="spaceRect" presStyleCnt="0"/>
      <dgm:spPr/>
    </dgm:pt>
    <dgm:pt modelId="{F8C71155-BBE5-4DE8-BFAB-7C687BC1BA2B}" type="pres">
      <dgm:prSet presAssocID="{D4CFA28B-A9D7-4575-8B05-D51F436249C8}" presName="parTx" presStyleLbl="revTx" presStyleIdx="0" presStyleCnt="3">
        <dgm:presLayoutVars>
          <dgm:chMax val="0"/>
          <dgm:chPref val="0"/>
        </dgm:presLayoutVars>
      </dgm:prSet>
      <dgm:spPr/>
    </dgm:pt>
    <dgm:pt modelId="{92122C53-8545-4B5A-8757-71B4444E9726}" type="pres">
      <dgm:prSet presAssocID="{7109372E-D54B-4A0E-9C76-5222ED03C281}" presName="sibTrans" presStyleCnt="0"/>
      <dgm:spPr/>
    </dgm:pt>
    <dgm:pt modelId="{C3298518-D4A8-4AF7-870F-FDF0CD834126}" type="pres">
      <dgm:prSet presAssocID="{CFAD807D-775F-46F7-B9E1-49CFB1475C07}" presName="compNode" presStyleCnt="0"/>
      <dgm:spPr/>
    </dgm:pt>
    <dgm:pt modelId="{F6BFB82D-8716-45F7-981C-562CC2636493}" type="pres">
      <dgm:prSet presAssocID="{CFAD807D-775F-46F7-B9E1-49CFB1475C07}" presName="bgRect" presStyleLbl="bgShp" presStyleIdx="1" presStyleCnt="3"/>
      <dgm:spPr/>
    </dgm:pt>
    <dgm:pt modelId="{6A60CCA6-760F-493C-9702-438A0E4F7951}" type="pres">
      <dgm:prSet presAssocID="{CFAD807D-775F-46F7-B9E1-49CFB1475C0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nk"/>
        </a:ext>
      </dgm:extLst>
    </dgm:pt>
    <dgm:pt modelId="{888AD1BB-10B2-4333-9FCC-71E87D3D09C8}" type="pres">
      <dgm:prSet presAssocID="{CFAD807D-775F-46F7-B9E1-49CFB1475C07}" presName="spaceRect" presStyleCnt="0"/>
      <dgm:spPr/>
    </dgm:pt>
    <dgm:pt modelId="{58956E9C-9827-42A4-83B9-D7838D2AE891}" type="pres">
      <dgm:prSet presAssocID="{CFAD807D-775F-46F7-B9E1-49CFB1475C07}" presName="parTx" presStyleLbl="revTx" presStyleIdx="1" presStyleCnt="3">
        <dgm:presLayoutVars>
          <dgm:chMax val="0"/>
          <dgm:chPref val="0"/>
        </dgm:presLayoutVars>
      </dgm:prSet>
      <dgm:spPr/>
    </dgm:pt>
    <dgm:pt modelId="{56E7EE3B-2DFB-4746-8B8F-C54A31C23CF9}" type="pres">
      <dgm:prSet presAssocID="{BC1F0BCE-232B-4E86-9529-DDF9D149785F}" presName="sibTrans" presStyleCnt="0"/>
      <dgm:spPr/>
    </dgm:pt>
    <dgm:pt modelId="{F45DB0A4-6807-423F-A492-C89D34420250}" type="pres">
      <dgm:prSet presAssocID="{EE673BD6-92F6-4604-8B68-DBDF9DFD350D}" presName="compNode" presStyleCnt="0"/>
      <dgm:spPr/>
    </dgm:pt>
    <dgm:pt modelId="{20C209C6-3C43-4224-B891-69F12EB16436}" type="pres">
      <dgm:prSet presAssocID="{EE673BD6-92F6-4604-8B68-DBDF9DFD350D}" presName="bgRect" presStyleLbl="bgShp" presStyleIdx="2" presStyleCnt="3"/>
      <dgm:spPr/>
    </dgm:pt>
    <dgm:pt modelId="{26E4FA63-AB1B-4318-B323-C5FEF739D0B9}" type="pres">
      <dgm:prSet presAssocID="{EE673BD6-92F6-4604-8B68-DBDF9DFD350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DE797792-C8C2-436C-B263-8246F243F525}" type="pres">
      <dgm:prSet presAssocID="{EE673BD6-92F6-4604-8B68-DBDF9DFD350D}" presName="spaceRect" presStyleCnt="0"/>
      <dgm:spPr/>
    </dgm:pt>
    <dgm:pt modelId="{3C937887-AA46-439B-8C46-FDBE01BB9646}" type="pres">
      <dgm:prSet presAssocID="{EE673BD6-92F6-4604-8B68-DBDF9DFD350D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4EFBED31-9AB0-44C0-A605-C8EFCCB2C1C8}" type="presOf" srcId="{CFAD807D-775F-46F7-B9E1-49CFB1475C07}" destId="{58956E9C-9827-42A4-83B9-D7838D2AE891}" srcOrd="0" destOrd="0" presId="urn:microsoft.com/office/officeart/2018/2/layout/IconVerticalSolidList"/>
    <dgm:cxn modelId="{EA69933D-363D-467F-8DA5-08115D1FC81D}" srcId="{ABE0B456-746D-442A-B858-8349FEBA84F3}" destId="{EE673BD6-92F6-4604-8B68-DBDF9DFD350D}" srcOrd="2" destOrd="0" parTransId="{F4BB2872-4A2A-4150-95DD-334174FA173D}" sibTransId="{952DF80C-925E-4B24-9F6C-CEECDE3DAFD5}"/>
    <dgm:cxn modelId="{AFB9795D-5C8C-46F5-9C60-205A3E13660A}" srcId="{ABE0B456-746D-442A-B858-8349FEBA84F3}" destId="{D4CFA28B-A9D7-4575-8B05-D51F436249C8}" srcOrd="0" destOrd="0" parTransId="{E882929E-10E7-4B32-A25B-531F63394BD6}" sibTransId="{7109372E-D54B-4A0E-9C76-5222ED03C281}"/>
    <dgm:cxn modelId="{99A07871-5849-40D8-A79B-79A316C4CD9F}" type="presOf" srcId="{EE673BD6-92F6-4604-8B68-DBDF9DFD350D}" destId="{3C937887-AA46-439B-8C46-FDBE01BB9646}" srcOrd="0" destOrd="0" presId="urn:microsoft.com/office/officeart/2018/2/layout/IconVerticalSolidList"/>
    <dgm:cxn modelId="{4A6478D3-23EC-4014-BB3F-94A4B3637CE0}" type="presOf" srcId="{ABE0B456-746D-442A-B858-8349FEBA84F3}" destId="{BB8A5A83-4795-413E-B34E-440045DC8F4C}" srcOrd="0" destOrd="0" presId="urn:microsoft.com/office/officeart/2018/2/layout/IconVerticalSolidList"/>
    <dgm:cxn modelId="{9F22A2D7-984C-43CD-B912-26806BD7EF3A}" srcId="{ABE0B456-746D-442A-B858-8349FEBA84F3}" destId="{CFAD807D-775F-46F7-B9E1-49CFB1475C07}" srcOrd="1" destOrd="0" parTransId="{F4E54E9A-A237-4694-83BB-EC7EBAB0F69E}" sibTransId="{BC1F0BCE-232B-4E86-9529-DDF9D149785F}"/>
    <dgm:cxn modelId="{4304DBE9-F09F-4C34-9F7C-EFB8BF7DAC3A}" type="presOf" srcId="{D4CFA28B-A9D7-4575-8B05-D51F436249C8}" destId="{F8C71155-BBE5-4DE8-BFAB-7C687BC1BA2B}" srcOrd="0" destOrd="0" presId="urn:microsoft.com/office/officeart/2018/2/layout/IconVerticalSolidList"/>
    <dgm:cxn modelId="{9E369C62-1205-458A-BAD8-5CCF5900936F}" type="presParOf" srcId="{BB8A5A83-4795-413E-B34E-440045DC8F4C}" destId="{938D4C6B-FAA5-4294-8DD2-8E9A7269E383}" srcOrd="0" destOrd="0" presId="urn:microsoft.com/office/officeart/2018/2/layout/IconVerticalSolidList"/>
    <dgm:cxn modelId="{C949EDE9-10B7-422E-AB2B-70FA7C79B20A}" type="presParOf" srcId="{938D4C6B-FAA5-4294-8DD2-8E9A7269E383}" destId="{ABCAF8DB-D580-4A4D-96E3-151E8E2865BB}" srcOrd="0" destOrd="0" presId="urn:microsoft.com/office/officeart/2018/2/layout/IconVerticalSolidList"/>
    <dgm:cxn modelId="{8DC61287-0D55-4085-B636-5218CB26BF75}" type="presParOf" srcId="{938D4C6B-FAA5-4294-8DD2-8E9A7269E383}" destId="{A070276E-46F8-4B1A-BB3C-77E0499636DA}" srcOrd="1" destOrd="0" presId="urn:microsoft.com/office/officeart/2018/2/layout/IconVerticalSolidList"/>
    <dgm:cxn modelId="{0424A0E4-C319-4169-A081-D11991BB8963}" type="presParOf" srcId="{938D4C6B-FAA5-4294-8DD2-8E9A7269E383}" destId="{25784560-02D7-4686-A9A5-EDFC0A92FEA9}" srcOrd="2" destOrd="0" presId="urn:microsoft.com/office/officeart/2018/2/layout/IconVerticalSolidList"/>
    <dgm:cxn modelId="{FE4977B9-BCA5-45F3-B023-DD635C888360}" type="presParOf" srcId="{938D4C6B-FAA5-4294-8DD2-8E9A7269E383}" destId="{F8C71155-BBE5-4DE8-BFAB-7C687BC1BA2B}" srcOrd="3" destOrd="0" presId="urn:microsoft.com/office/officeart/2018/2/layout/IconVerticalSolidList"/>
    <dgm:cxn modelId="{F653FF83-831B-4DD7-A8BD-35272B24B4B8}" type="presParOf" srcId="{BB8A5A83-4795-413E-B34E-440045DC8F4C}" destId="{92122C53-8545-4B5A-8757-71B4444E9726}" srcOrd="1" destOrd="0" presId="urn:microsoft.com/office/officeart/2018/2/layout/IconVerticalSolidList"/>
    <dgm:cxn modelId="{16F50F73-41C5-4CF0-8E5A-AB7BAF0731E6}" type="presParOf" srcId="{BB8A5A83-4795-413E-B34E-440045DC8F4C}" destId="{C3298518-D4A8-4AF7-870F-FDF0CD834126}" srcOrd="2" destOrd="0" presId="urn:microsoft.com/office/officeart/2018/2/layout/IconVerticalSolidList"/>
    <dgm:cxn modelId="{C47BFAC2-C423-458A-8A75-D89FEE54258F}" type="presParOf" srcId="{C3298518-D4A8-4AF7-870F-FDF0CD834126}" destId="{F6BFB82D-8716-45F7-981C-562CC2636493}" srcOrd="0" destOrd="0" presId="urn:microsoft.com/office/officeart/2018/2/layout/IconVerticalSolidList"/>
    <dgm:cxn modelId="{4C83A87D-1579-4040-9541-D79E6EA5ED6A}" type="presParOf" srcId="{C3298518-D4A8-4AF7-870F-FDF0CD834126}" destId="{6A60CCA6-760F-493C-9702-438A0E4F7951}" srcOrd="1" destOrd="0" presId="urn:microsoft.com/office/officeart/2018/2/layout/IconVerticalSolidList"/>
    <dgm:cxn modelId="{E5A81E8E-F695-4FAA-A175-1304BFE63976}" type="presParOf" srcId="{C3298518-D4A8-4AF7-870F-FDF0CD834126}" destId="{888AD1BB-10B2-4333-9FCC-71E87D3D09C8}" srcOrd="2" destOrd="0" presId="urn:microsoft.com/office/officeart/2018/2/layout/IconVerticalSolidList"/>
    <dgm:cxn modelId="{E1319D94-EC1F-45CE-948D-76A8ECCF9694}" type="presParOf" srcId="{C3298518-D4A8-4AF7-870F-FDF0CD834126}" destId="{58956E9C-9827-42A4-83B9-D7838D2AE891}" srcOrd="3" destOrd="0" presId="urn:microsoft.com/office/officeart/2018/2/layout/IconVerticalSolidList"/>
    <dgm:cxn modelId="{E8FE5DDA-B5C8-4475-894D-F476C9E4778F}" type="presParOf" srcId="{BB8A5A83-4795-413E-B34E-440045DC8F4C}" destId="{56E7EE3B-2DFB-4746-8B8F-C54A31C23CF9}" srcOrd="3" destOrd="0" presId="urn:microsoft.com/office/officeart/2018/2/layout/IconVerticalSolidList"/>
    <dgm:cxn modelId="{F03CDEA7-8E29-4DE3-9FEA-39FE9988C662}" type="presParOf" srcId="{BB8A5A83-4795-413E-B34E-440045DC8F4C}" destId="{F45DB0A4-6807-423F-A492-C89D34420250}" srcOrd="4" destOrd="0" presId="urn:microsoft.com/office/officeart/2018/2/layout/IconVerticalSolidList"/>
    <dgm:cxn modelId="{43EC78EF-070E-4E8E-92C1-7D36C5210294}" type="presParOf" srcId="{F45DB0A4-6807-423F-A492-C89D34420250}" destId="{20C209C6-3C43-4224-B891-69F12EB16436}" srcOrd="0" destOrd="0" presId="urn:microsoft.com/office/officeart/2018/2/layout/IconVerticalSolidList"/>
    <dgm:cxn modelId="{25AC0CCE-B6EB-4292-A659-E6F261273FB6}" type="presParOf" srcId="{F45DB0A4-6807-423F-A492-C89D34420250}" destId="{26E4FA63-AB1B-4318-B323-C5FEF739D0B9}" srcOrd="1" destOrd="0" presId="urn:microsoft.com/office/officeart/2018/2/layout/IconVerticalSolidList"/>
    <dgm:cxn modelId="{C042E283-BB1B-4790-BDD5-FBC7682EB894}" type="presParOf" srcId="{F45DB0A4-6807-423F-A492-C89D34420250}" destId="{DE797792-C8C2-436C-B263-8246F243F525}" srcOrd="2" destOrd="0" presId="urn:microsoft.com/office/officeart/2018/2/layout/IconVerticalSolidList"/>
    <dgm:cxn modelId="{8CEFB34A-AD69-4FB4-8BE5-3771341EA11E}" type="presParOf" srcId="{F45DB0A4-6807-423F-A492-C89D34420250}" destId="{3C937887-AA46-439B-8C46-FDBE01BB964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B94A40A-457C-4F1B-8BAB-23550BE2D97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40CF944F-49D3-40E6-A49C-290534063DA6}">
      <dgm:prSet/>
      <dgm:spPr/>
      <dgm:t>
        <a:bodyPr/>
        <a:lstStyle/>
        <a:p>
          <a:r>
            <a:rPr lang="en-US"/>
            <a:t>Develop risk-based procedures to understand the nature and purpose of member relationships for the purpose of developing a risk profile</a:t>
          </a:r>
        </a:p>
      </dgm:t>
    </dgm:pt>
    <dgm:pt modelId="{BB629D79-9843-42A4-888B-887A1377F198}" type="parTrans" cxnId="{6DC84C2A-34BD-4A75-9DD4-A4D53F428552}">
      <dgm:prSet/>
      <dgm:spPr/>
      <dgm:t>
        <a:bodyPr/>
        <a:lstStyle/>
        <a:p>
          <a:endParaRPr lang="en-US"/>
        </a:p>
      </dgm:t>
    </dgm:pt>
    <dgm:pt modelId="{6F7FAA46-DB8E-4FBE-89DC-B1AAE0C4DC69}" type="sibTrans" cxnId="{6DC84C2A-34BD-4A75-9DD4-A4D53F428552}">
      <dgm:prSet/>
      <dgm:spPr/>
      <dgm:t>
        <a:bodyPr/>
        <a:lstStyle/>
        <a:p>
          <a:endParaRPr lang="en-US"/>
        </a:p>
      </dgm:t>
    </dgm:pt>
    <dgm:pt modelId="{6460FDDF-BDF7-4A2B-91DF-71929DDDC7A9}">
      <dgm:prSet/>
      <dgm:spPr/>
      <dgm:t>
        <a:bodyPr/>
        <a:lstStyle/>
        <a:p>
          <a:r>
            <a:rPr lang="en-US"/>
            <a:t>Conduct ongoing monitoring to identify and report suspicious transactions </a:t>
          </a:r>
        </a:p>
      </dgm:t>
    </dgm:pt>
    <dgm:pt modelId="{1619F58E-B6AE-418C-9765-9FC2114BBC91}" type="parTrans" cxnId="{D765197D-B103-4D56-8A15-066F199FD1C5}">
      <dgm:prSet/>
      <dgm:spPr/>
      <dgm:t>
        <a:bodyPr/>
        <a:lstStyle/>
        <a:p>
          <a:endParaRPr lang="en-US"/>
        </a:p>
      </dgm:t>
    </dgm:pt>
    <dgm:pt modelId="{C1948089-8102-4E84-9101-7D5475997124}" type="sibTrans" cxnId="{D765197D-B103-4D56-8A15-066F199FD1C5}">
      <dgm:prSet/>
      <dgm:spPr/>
      <dgm:t>
        <a:bodyPr/>
        <a:lstStyle/>
        <a:p>
          <a:endParaRPr lang="en-US"/>
        </a:p>
      </dgm:t>
    </dgm:pt>
    <dgm:pt modelId="{283A5D6C-C5AB-4802-9829-A30D97A02BD0}">
      <dgm:prSet/>
      <dgm:spPr/>
      <dgm:t>
        <a:bodyPr/>
        <a:lstStyle/>
        <a:p>
          <a:r>
            <a:rPr lang="en-US"/>
            <a:t>On a risk basis, maintain and update customer information.</a:t>
          </a:r>
        </a:p>
      </dgm:t>
    </dgm:pt>
    <dgm:pt modelId="{83819262-3523-4B87-8C82-1221492AEF33}" type="parTrans" cxnId="{CACFDDFF-FDA8-45D1-8062-D7B8453482A0}">
      <dgm:prSet/>
      <dgm:spPr/>
      <dgm:t>
        <a:bodyPr/>
        <a:lstStyle/>
        <a:p>
          <a:endParaRPr lang="en-US"/>
        </a:p>
      </dgm:t>
    </dgm:pt>
    <dgm:pt modelId="{60F19AE0-C693-4AC6-BCA7-D52A0C4D9FF3}" type="sibTrans" cxnId="{CACFDDFF-FDA8-45D1-8062-D7B8453482A0}">
      <dgm:prSet/>
      <dgm:spPr/>
      <dgm:t>
        <a:bodyPr/>
        <a:lstStyle/>
        <a:p>
          <a:endParaRPr lang="en-US"/>
        </a:p>
      </dgm:t>
    </dgm:pt>
    <dgm:pt modelId="{BEE6157F-5EDE-4F72-B658-23CD9BBAB340}" type="pres">
      <dgm:prSet presAssocID="{DB94A40A-457C-4F1B-8BAB-23550BE2D972}" presName="root" presStyleCnt="0">
        <dgm:presLayoutVars>
          <dgm:dir/>
          <dgm:resizeHandles val="exact"/>
        </dgm:presLayoutVars>
      </dgm:prSet>
      <dgm:spPr/>
    </dgm:pt>
    <dgm:pt modelId="{1F3EFEB2-EF36-4D07-86C1-A11B2E9BAA7D}" type="pres">
      <dgm:prSet presAssocID="{40CF944F-49D3-40E6-A49C-290534063DA6}" presName="compNode" presStyleCnt="0"/>
      <dgm:spPr/>
    </dgm:pt>
    <dgm:pt modelId="{3D5B8C08-C47E-4F5E-A401-D76B22F91DF0}" type="pres">
      <dgm:prSet presAssocID="{40CF944F-49D3-40E6-A49C-290534063DA6}" presName="bgRect" presStyleLbl="bgShp" presStyleIdx="0" presStyleCnt="3"/>
      <dgm:spPr/>
    </dgm:pt>
    <dgm:pt modelId="{A5522645-8E75-4FD9-BF78-072DC3F88F7C}" type="pres">
      <dgm:prSet presAssocID="{40CF944F-49D3-40E6-A49C-290534063DA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nching Diagram"/>
        </a:ext>
      </dgm:extLst>
    </dgm:pt>
    <dgm:pt modelId="{682FC51A-80DC-48C2-B201-84C898EDD8B7}" type="pres">
      <dgm:prSet presAssocID="{40CF944F-49D3-40E6-A49C-290534063DA6}" presName="spaceRect" presStyleCnt="0"/>
      <dgm:spPr/>
    </dgm:pt>
    <dgm:pt modelId="{7C482F73-1C2A-4B71-8AE0-891FA8AB9ED9}" type="pres">
      <dgm:prSet presAssocID="{40CF944F-49D3-40E6-A49C-290534063DA6}" presName="parTx" presStyleLbl="revTx" presStyleIdx="0" presStyleCnt="3">
        <dgm:presLayoutVars>
          <dgm:chMax val="0"/>
          <dgm:chPref val="0"/>
        </dgm:presLayoutVars>
      </dgm:prSet>
      <dgm:spPr/>
    </dgm:pt>
    <dgm:pt modelId="{DD469A15-258B-48D7-B4AC-B01B672E18E5}" type="pres">
      <dgm:prSet presAssocID="{6F7FAA46-DB8E-4FBE-89DC-B1AAE0C4DC69}" presName="sibTrans" presStyleCnt="0"/>
      <dgm:spPr/>
    </dgm:pt>
    <dgm:pt modelId="{41471E72-6E94-4D64-B74E-E5ADAA1F99D3}" type="pres">
      <dgm:prSet presAssocID="{6460FDDF-BDF7-4A2B-91DF-71929DDDC7A9}" presName="compNode" presStyleCnt="0"/>
      <dgm:spPr/>
    </dgm:pt>
    <dgm:pt modelId="{611CEF63-63E7-4368-9240-60865C41861E}" type="pres">
      <dgm:prSet presAssocID="{6460FDDF-BDF7-4A2B-91DF-71929DDDC7A9}" presName="bgRect" presStyleLbl="bgShp" presStyleIdx="1" presStyleCnt="3"/>
      <dgm:spPr/>
    </dgm:pt>
    <dgm:pt modelId="{62D091A2-B2BB-43AF-ADF0-CB168D228206}" type="pres">
      <dgm:prSet presAssocID="{6460FDDF-BDF7-4A2B-91DF-71929DDDC7A9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5A6A39A5-3FCB-432D-889B-4F67248CFB13}" type="pres">
      <dgm:prSet presAssocID="{6460FDDF-BDF7-4A2B-91DF-71929DDDC7A9}" presName="spaceRect" presStyleCnt="0"/>
      <dgm:spPr/>
    </dgm:pt>
    <dgm:pt modelId="{788EC7E5-91A7-4322-8F91-C7C59602B301}" type="pres">
      <dgm:prSet presAssocID="{6460FDDF-BDF7-4A2B-91DF-71929DDDC7A9}" presName="parTx" presStyleLbl="revTx" presStyleIdx="1" presStyleCnt="3">
        <dgm:presLayoutVars>
          <dgm:chMax val="0"/>
          <dgm:chPref val="0"/>
        </dgm:presLayoutVars>
      </dgm:prSet>
      <dgm:spPr/>
    </dgm:pt>
    <dgm:pt modelId="{FCBE7D22-4EDA-4DBA-BD94-2635AE85F036}" type="pres">
      <dgm:prSet presAssocID="{C1948089-8102-4E84-9101-7D5475997124}" presName="sibTrans" presStyleCnt="0"/>
      <dgm:spPr/>
    </dgm:pt>
    <dgm:pt modelId="{C7938253-39E1-4A94-8AAF-16E938124ADB}" type="pres">
      <dgm:prSet presAssocID="{283A5D6C-C5AB-4802-9829-A30D97A02BD0}" presName="compNode" presStyleCnt="0"/>
      <dgm:spPr/>
    </dgm:pt>
    <dgm:pt modelId="{EF4E2171-7080-459A-B5F3-F6CA6C82E0A5}" type="pres">
      <dgm:prSet presAssocID="{283A5D6C-C5AB-4802-9829-A30D97A02BD0}" presName="bgRect" presStyleLbl="bgShp" presStyleIdx="2" presStyleCnt="3"/>
      <dgm:spPr/>
    </dgm:pt>
    <dgm:pt modelId="{16BAAB1D-7799-4C36-8681-0E46E872B3AC}" type="pres">
      <dgm:prSet presAssocID="{283A5D6C-C5AB-4802-9829-A30D97A02BD0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53B8BB50-65AB-44DB-A85A-81A84C7F8CF0}" type="pres">
      <dgm:prSet presAssocID="{283A5D6C-C5AB-4802-9829-A30D97A02BD0}" presName="spaceRect" presStyleCnt="0"/>
      <dgm:spPr/>
    </dgm:pt>
    <dgm:pt modelId="{01EADC7D-5234-4D94-85FE-6549DBE07945}" type="pres">
      <dgm:prSet presAssocID="{283A5D6C-C5AB-4802-9829-A30D97A02BD0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8943901D-22A7-4B7A-BC03-B160E67D85E1}" type="presOf" srcId="{6460FDDF-BDF7-4A2B-91DF-71929DDDC7A9}" destId="{788EC7E5-91A7-4322-8F91-C7C59602B301}" srcOrd="0" destOrd="0" presId="urn:microsoft.com/office/officeart/2018/2/layout/IconVerticalSolidList"/>
    <dgm:cxn modelId="{6DC84C2A-34BD-4A75-9DD4-A4D53F428552}" srcId="{DB94A40A-457C-4F1B-8BAB-23550BE2D972}" destId="{40CF944F-49D3-40E6-A49C-290534063DA6}" srcOrd="0" destOrd="0" parTransId="{BB629D79-9843-42A4-888B-887A1377F198}" sibTransId="{6F7FAA46-DB8E-4FBE-89DC-B1AAE0C4DC69}"/>
    <dgm:cxn modelId="{D765197D-B103-4D56-8A15-066F199FD1C5}" srcId="{DB94A40A-457C-4F1B-8BAB-23550BE2D972}" destId="{6460FDDF-BDF7-4A2B-91DF-71929DDDC7A9}" srcOrd="1" destOrd="0" parTransId="{1619F58E-B6AE-418C-9765-9FC2114BBC91}" sibTransId="{C1948089-8102-4E84-9101-7D5475997124}"/>
    <dgm:cxn modelId="{C9BE20A1-D648-4E1B-9352-9457B59CFD55}" type="presOf" srcId="{283A5D6C-C5AB-4802-9829-A30D97A02BD0}" destId="{01EADC7D-5234-4D94-85FE-6549DBE07945}" srcOrd="0" destOrd="0" presId="urn:microsoft.com/office/officeart/2018/2/layout/IconVerticalSolidList"/>
    <dgm:cxn modelId="{59075AD9-BB0B-43D3-AD71-8231281D31D7}" type="presOf" srcId="{40CF944F-49D3-40E6-A49C-290534063DA6}" destId="{7C482F73-1C2A-4B71-8AE0-891FA8AB9ED9}" srcOrd="0" destOrd="0" presId="urn:microsoft.com/office/officeart/2018/2/layout/IconVerticalSolidList"/>
    <dgm:cxn modelId="{E5E519E3-AFB8-4305-895E-1750D263CEB3}" type="presOf" srcId="{DB94A40A-457C-4F1B-8BAB-23550BE2D972}" destId="{BEE6157F-5EDE-4F72-B658-23CD9BBAB340}" srcOrd="0" destOrd="0" presId="urn:microsoft.com/office/officeart/2018/2/layout/IconVerticalSolidList"/>
    <dgm:cxn modelId="{CACFDDFF-FDA8-45D1-8062-D7B8453482A0}" srcId="{DB94A40A-457C-4F1B-8BAB-23550BE2D972}" destId="{283A5D6C-C5AB-4802-9829-A30D97A02BD0}" srcOrd="2" destOrd="0" parTransId="{83819262-3523-4B87-8C82-1221492AEF33}" sibTransId="{60F19AE0-C693-4AC6-BCA7-D52A0C4D9FF3}"/>
    <dgm:cxn modelId="{F3D4770C-A303-4974-AE8F-4F2C8373CF5B}" type="presParOf" srcId="{BEE6157F-5EDE-4F72-B658-23CD9BBAB340}" destId="{1F3EFEB2-EF36-4D07-86C1-A11B2E9BAA7D}" srcOrd="0" destOrd="0" presId="urn:microsoft.com/office/officeart/2018/2/layout/IconVerticalSolidList"/>
    <dgm:cxn modelId="{ACD9DF51-3B18-49EB-93A0-9BA122B2BB67}" type="presParOf" srcId="{1F3EFEB2-EF36-4D07-86C1-A11B2E9BAA7D}" destId="{3D5B8C08-C47E-4F5E-A401-D76B22F91DF0}" srcOrd="0" destOrd="0" presId="urn:microsoft.com/office/officeart/2018/2/layout/IconVerticalSolidList"/>
    <dgm:cxn modelId="{A5C27F11-CE0A-4CCD-B258-B05D580F199E}" type="presParOf" srcId="{1F3EFEB2-EF36-4D07-86C1-A11B2E9BAA7D}" destId="{A5522645-8E75-4FD9-BF78-072DC3F88F7C}" srcOrd="1" destOrd="0" presId="urn:microsoft.com/office/officeart/2018/2/layout/IconVerticalSolidList"/>
    <dgm:cxn modelId="{7BB3E628-B448-4677-9E15-35D6885E8B15}" type="presParOf" srcId="{1F3EFEB2-EF36-4D07-86C1-A11B2E9BAA7D}" destId="{682FC51A-80DC-48C2-B201-84C898EDD8B7}" srcOrd="2" destOrd="0" presId="urn:microsoft.com/office/officeart/2018/2/layout/IconVerticalSolidList"/>
    <dgm:cxn modelId="{B9FDACBF-86DC-4793-86E8-46D1E22360AE}" type="presParOf" srcId="{1F3EFEB2-EF36-4D07-86C1-A11B2E9BAA7D}" destId="{7C482F73-1C2A-4B71-8AE0-891FA8AB9ED9}" srcOrd="3" destOrd="0" presId="urn:microsoft.com/office/officeart/2018/2/layout/IconVerticalSolidList"/>
    <dgm:cxn modelId="{2B207777-9D79-4C0D-B992-D8C7E489E270}" type="presParOf" srcId="{BEE6157F-5EDE-4F72-B658-23CD9BBAB340}" destId="{DD469A15-258B-48D7-B4AC-B01B672E18E5}" srcOrd="1" destOrd="0" presId="urn:microsoft.com/office/officeart/2018/2/layout/IconVerticalSolidList"/>
    <dgm:cxn modelId="{78107035-2E8E-4712-8B57-FAF8B8312BF7}" type="presParOf" srcId="{BEE6157F-5EDE-4F72-B658-23CD9BBAB340}" destId="{41471E72-6E94-4D64-B74E-E5ADAA1F99D3}" srcOrd="2" destOrd="0" presId="urn:microsoft.com/office/officeart/2018/2/layout/IconVerticalSolidList"/>
    <dgm:cxn modelId="{CA596634-B885-4C45-A18A-FDC26A91B0AC}" type="presParOf" srcId="{41471E72-6E94-4D64-B74E-E5ADAA1F99D3}" destId="{611CEF63-63E7-4368-9240-60865C41861E}" srcOrd="0" destOrd="0" presId="urn:microsoft.com/office/officeart/2018/2/layout/IconVerticalSolidList"/>
    <dgm:cxn modelId="{FF302DB6-A992-4DD1-A31E-8634514BAF5D}" type="presParOf" srcId="{41471E72-6E94-4D64-B74E-E5ADAA1F99D3}" destId="{62D091A2-B2BB-43AF-ADF0-CB168D228206}" srcOrd="1" destOrd="0" presId="urn:microsoft.com/office/officeart/2018/2/layout/IconVerticalSolidList"/>
    <dgm:cxn modelId="{8DC41486-C08B-4134-9D22-46533E0D2288}" type="presParOf" srcId="{41471E72-6E94-4D64-B74E-E5ADAA1F99D3}" destId="{5A6A39A5-3FCB-432D-889B-4F67248CFB13}" srcOrd="2" destOrd="0" presId="urn:microsoft.com/office/officeart/2018/2/layout/IconVerticalSolidList"/>
    <dgm:cxn modelId="{E511D804-9198-4516-96FE-A355F83017BB}" type="presParOf" srcId="{41471E72-6E94-4D64-B74E-E5ADAA1F99D3}" destId="{788EC7E5-91A7-4322-8F91-C7C59602B301}" srcOrd="3" destOrd="0" presId="urn:microsoft.com/office/officeart/2018/2/layout/IconVerticalSolidList"/>
    <dgm:cxn modelId="{C3D98E25-61BD-4E5C-9B81-9092E1739C7C}" type="presParOf" srcId="{BEE6157F-5EDE-4F72-B658-23CD9BBAB340}" destId="{FCBE7D22-4EDA-4DBA-BD94-2635AE85F036}" srcOrd="3" destOrd="0" presId="urn:microsoft.com/office/officeart/2018/2/layout/IconVerticalSolidList"/>
    <dgm:cxn modelId="{3A5A8564-6D8E-41D5-8B59-BE42DFF43E5D}" type="presParOf" srcId="{BEE6157F-5EDE-4F72-B658-23CD9BBAB340}" destId="{C7938253-39E1-4A94-8AAF-16E938124ADB}" srcOrd="4" destOrd="0" presId="urn:microsoft.com/office/officeart/2018/2/layout/IconVerticalSolidList"/>
    <dgm:cxn modelId="{3403F205-DFD6-4C32-97B8-447AECB6FCD3}" type="presParOf" srcId="{C7938253-39E1-4A94-8AAF-16E938124ADB}" destId="{EF4E2171-7080-459A-B5F3-F6CA6C82E0A5}" srcOrd="0" destOrd="0" presId="urn:microsoft.com/office/officeart/2018/2/layout/IconVerticalSolidList"/>
    <dgm:cxn modelId="{AF7F228D-23FF-4D6D-B242-DB1D313C9014}" type="presParOf" srcId="{C7938253-39E1-4A94-8AAF-16E938124ADB}" destId="{16BAAB1D-7799-4C36-8681-0E46E872B3AC}" srcOrd="1" destOrd="0" presId="urn:microsoft.com/office/officeart/2018/2/layout/IconVerticalSolidList"/>
    <dgm:cxn modelId="{6BAC639F-402D-4432-9534-F2441C78617F}" type="presParOf" srcId="{C7938253-39E1-4A94-8AAF-16E938124ADB}" destId="{53B8BB50-65AB-44DB-A85A-81A84C7F8CF0}" srcOrd="2" destOrd="0" presId="urn:microsoft.com/office/officeart/2018/2/layout/IconVerticalSolidList"/>
    <dgm:cxn modelId="{CA46507D-7CF4-46F0-9907-252660BE6BE7}" type="presParOf" srcId="{C7938253-39E1-4A94-8AAF-16E938124ADB}" destId="{01EADC7D-5234-4D94-85FE-6549DBE0794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60C58BF-AA3C-4815-96C6-B25C05F9EA96}" type="doc">
      <dgm:prSet loTypeId="urn:microsoft.com/office/officeart/2016/7/layout/VerticalSolidAction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D38BA58-FBA9-43C6-BD81-B3708CF8A8D3}">
      <dgm:prSet/>
      <dgm:spPr/>
      <dgm:t>
        <a:bodyPr/>
        <a:lstStyle/>
        <a:p>
          <a:r>
            <a:rPr lang="en-US"/>
            <a:t>Keep</a:t>
          </a:r>
        </a:p>
      </dgm:t>
    </dgm:pt>
    <dgm:pt modelId="{1EE02CA6-5FDE-4E6B-8373-1A1A03A9398F}" type="parTrans" cxnId="{71D2EA78-4724-4057-87A0-E4CD0BA364E4}">
      <dgm:prSet/>
      <dgm:spPr/>
      <dgm:t>
        <a:bodyPr/>
        <a:lstStyle/>
        <a:p>
          <a:endParaRPr lang="en-US"/>
        </a:p>
      </dgm:t>
    </dgm:pt>
    <dgm:pt modelId="{87D604F4-E8F0-45A3-9459-C2C86A8E60F2}" type="sibTrans" cxnId="{71D2EA78-4724-4057-87A0-E4CD0BA364E4}">
      <dgm:prSet/>
      <dgm:spPr/>
      <dgm:t>
        <a:bodyPr/>
        <a:lstStyle/>
        <a:p>
          <a:endParaRPr lang="en-US"/>
        </a:p>
      </dgm:t>
    </dgm:pt>
    <dgm:pt modelId="{E7D88423-0697-4AD7-93F9-A6D2DA268C13}">
      <dgm:prSet/>
      <dgm:spPr/>
      <dgm:t>
        <a:bodyPr/>
        <a:lstStyle/>
        <a:p>
          <a:r>
            <a:rPr lang="en-US"/>
            <a:t>Keep records used in conjunction with the Customer Identification Program for five years after an account is closed.</a:t>
          </a:r>
        </a:p>
      </dgm:t>
    </dgm:pt>
    <dgm:pt modelId="{0B69D534-D0DC-410C-AAE2-7E5D874CD553}" type="parTrans" cxnId="{774A452D-BC69-4A1E-B29D-15FA25B363C5}">
      <dgm:prSet/>
      <dgm:spPr/>
      <dgm:t>
        <a:bodyPr/>
        <a:lstStyle/>
        <a:p>
          <a:endParaRPr lang="en-US"/>
        </a:p>
      </dgm:t>
    </dgm:pt>
    <dgm:pt modelId="{94E4514B-17B8-45A8-BF2F-92D45FD2A0BF}" type="sibTrans" cxnId="{774A452D-BC69-4A1E-B29D-15FA25B363C5}">
      <dgm:prSet/>
      <dgm:spPr/>
      <dgm:t>
        <a:bodyPr/>
        <a:lstStyle/>
        <a:p>
          <a:endParaRPr lang="en-US"/>
        </a:p>
      </dgm:t>
    </dgm:pt>
    <dgm:pt modelId="{E62DDE28-B11E-4973-A524-C2DBCD7052D4}">
      <dgm:prSet/>
      <dgm:spPr/>
      <dgm:t>
        <a:bodyPr/>
        <a:lstStyle/>
        <a:p>
          <a:r>
            <a:rPr lang="en-US"/>
            <a:t>Keep</a:t>
          </a:r>
        </a:p>
      </dgm:t>
    </dgm:pt>
    <dgm:pt modelId="{ED783931-E0C2-4CE7-8BB1-BA1A0C11D699}" type="parTrans" cxnId="{03118757-6BBD-4E59-A163-9443DAD60846}">
      <dgm:prSet/>
      <dgm:spPr/>
      <dgm:t>
        <a:bodyPr/>
        <a:lstStyle/>
        <a:p>
          <a:endParaRPr lang="en-US"/>
        </a:p>
      </dgm:t>
    </dgm:pt>
    <dgm:pt modelId="{8DBCABF5-7688-4A41-B9C1-D9A5C1238C1B}" type="sibTrans" cxnId="{03118757-6BBD-4E59-A163-9443DAD60846}">
      <dgm:prSet/>
      <dgm:spPr/>
      <dgm:t>
        <a:bodyPr/>
        <a:lstStyle/>
        <a:p>
          <a:endParaRPr lang="en-US"/>
        </a:p>
      </dgm:t>
    </dgm:pt>
    <dgm:pt modelId="{1EB8A2FD-44DE-4EF1-9F1B-26D8F31E4B42}">
      <dgm:prSet/>
      <dgm:spPr/>
      <dgm:t>
        <a:bodyPr/>
        <a:lstStyle/>
        <a:p>
          <a:r>
            <a:rPr lang="en-US"/>
            <a:t>Keep Suspicious Activity Reports and Currency Transaction Reports, along with supporting documentation for a period of 5 years from the date filed.</a:t>
          </a:r>
        </a:p>
      </dgm:t>
    </dgm:pt>
    <dgm:pt modelId="{A53BD935-6F7D-4F16-A5D1-EFE5979CD4C7}" type="parTrans" cxnId="{1052D529-4578-4E0C-A670-EA3B2432C935}">
      <dgm:prSet/>
      <dgm:spPr/>
      <dgm:t>
        <a:bodyPr/>
        <a:lstStyle/>
        <a:p>
          <a:endParaRPr lang="en-US"/>
        </a:p>
      </dgm:t>
    </dgm:pt>
    <dgm:pt modelId="{076FCBE8-3B7E-49AB-8437-6A2550A5EB84}" type="sibTrans" cxnId="{1052D529-4578-4E0C-A670-EA3B2432C935}">
      <dgm:prSet/>
      <dgm:spPr/>
      <dgm:t>
        <a:bodyPr/>
        <a:lstStyle/>
        <a:p>
          <a:endParaRPr lang="en-US"/>
        </a:p>
      </dgm:t>
    </dgm:pt>
    <dgm:pt modelId="{B0771630-0EF9-476F-9FE1-E4A8A29D7DEB}">
      <dgm:prSet/>
      <dgm:spPr/>
      <dgm:t>
        <a:bodyPr/>
        <a:lstStyle/>
        <a:p>
          <a:r>
            <a:rPr lang="en-US"/>
            <a:t>Reconstruct</a:t>
          </a:r>
        </a:p>
      </dgm:t>
    </dgm:pt>
    <dgm:pt modelId="{62AF6CE9-1B8B-4442-AD12-3263515EC1E0}" type="parTrans" cxnId="{74DB0A67-4CC6-4E68-8142-EAF6B62AF2E7}">
      <dgm:prSet/>
      <dgm:spPr/>
      <dgm:t>
        <a:bodyPr/>
        <a:lstStyle/>
        <a:p>
          <a:endParaRPr lang="en-US"/>
        </a:p>
      </dgm:t>
    </dgm:pt>
    <dgm:pt modelId="{991F3421-B889-41B8-A09A-0E8266A1D4DD}" type="sibTrans" cxnId="{74DB0A67-4CC6-4E68-8142-EAF6B62AF2E7}">
      <dgm:prSet/>
      <dgm:spPr/>
      <dgm:t>
        <a:bodyPr/>
        <a:lstStyle/>
        <a:p>
          <a:endParaRPr lang="en-US"/>
        </a:p>
      </dgm:t>
    </dgm:pt>
    <dgm:pt modelId="{37B37C15-7CE0-4EE8-BA14-A95FE198BA3C}">
      <dgm:prSet/>
      <dgm:spPr/>
      <dgm:t>
        <a:bodyPr/>
        <a:lstStyle/>
        <a:p>
          <a:r>
            <a:rPr lang="en-US"/>
            <a:t>Keep records needed to reconstruct certain transactions for 5 years after the transaction.</a:t>
          </a:r>
        </a:p>
      </dgm:t>
    </dgm:pt>
    <dgm:pt modelId="{1B1488AD-8362-4550-9436-8FFF5A9D4B5D}" type="parTrans" cxnId="{DD228737-36B4-4BCC-8C92-DF7FC40E8E0F}">
      <dgm:prSet/>
      <dgm:spPr/>
      <dgm:t>
        <a:bodyPr/>
        <a:lstStyle/>
        <a:p>
          <a:endParaRPr lang="en-US"/>
        </a:p>
      </dgm:t>
    </dgm:pt>
    <dgm:pt modelId="{ECC7E421-974E-4111-96A7-D5AAADAB69BF}" type="sibTrans" cxnId="{DD228737-36B4-4BCC-8C92-DF7FC40E8E0F}">
      <dgm:prSet/>
      <dgm:spPr/>
      <dgm:t>
        <a:bodyPr/>
        <a:lstStyle/>
        <a:p>
          <a:endParaRPr lang="en-US"/>
        </a:p>
      </dgm:t>
    </dgm:pt>
    <dgm:pt modelId="{B50AF9A8-398A-435E-A924-5BC98BCA8BD5}" type="pres">
      <dgm:prSet presAssocID="{B60C58BF-AA3C-4815-96C6-B25C05F9EA96}" presName="Name0" presStyleCnt="0">
        <dgm:presLayoutVars>
          <dgm:dir/>
          <dgm:animLvl val="lvl"/>
          <dgm:resizeHandles val="exact"/>
        </dgm:presLayoutVars>
      </dgm:prSet>
      <dgm:spPr/>
    </dgm:pt>
    <dgm:pt modelId="{0D90656C-7E64-4107-9FB3-8409CEC339C9}" type="pres">
      <dgm:prSet presAssocID="{5D38BA58-FBA9-43C6-BD81-B3708CF8A8D3}" presName="linNode" presStyleCnt="0"/>
      <dgm:spPr/>
    </dgm:pt>
    <dgm:pt modelId="{01D0168E-7E73-418B-B7B8-27C6FC28FDD8}" type="pres">
      <dgm:prSet presAssocID="{5D38BA58-FBA9-43C6-BD81-B3708CF8A8D3}" presName="parentText" presStyleLbl="alignNode1" presStyleIdx="0" presStyleCnt="3">
        <dgm:presLayoutVars>
          <dgm:chMax val="1"/>
          <dgm:bulletEnabled/>
        </dgm:presLayoutVars>
      </dgm:prSet>
      <dgm:spPr/>
    </dgm:pt>
    <dgm:pt modelId="{A75B3360-0D60-4B07-8DB3-4E3A785B6B0C}" type="pres">
      <dgm:prSet presAssocID="{5D38BA58-FBA9-43C6-BD81-B3708CF8A8D3}" presName="descendantText" presStyleLbl="alignAccFollowNode1" presStyleIdx="0" presStyleCnt="3">
        <dgm:presLayoutVars>
          <dgm:bulletEnabled/>
        </dgm:presLayoutVars>
      </dgm:prSet>
      <dgm:spPr/>
    </dgm:pt>
    <dgm:pt modelId="{85476495-15DF-4E29-BD67-C6CAE33C26CB}" type="pres">
      <dgm:prSet presAssocID="{87D604F4-E8F0-45A3-9459-C2C86A8E60F2}" presName="sp" presStyleCnt="0"/>
      <dgm:spPr/>
    </dgm:pt>
    <dgm:pt modelId="{7AECA206-9F8E-417A-8198-54BD6ECB13C2}" type="pres">
      <dgm:prSet presAssocID="{E62DDE28-B11E-4973-A524-C2DBCD7052D4}" presName="linNode" presStyleCnt="0"/>
      <dgm:spPr/>
    </dgm:pt>
    <dgm:pt modelId="{0ECA11D9-EF54-4A72-A82F-9C124649A866}" type="pres">
      <dgm:prSet presAssocID="{E62DDE28-B11E-4973-A524-C2DBCD7052D4}" presName="parentText" presStyleLbl="alignNode1" presStyleIdx="1" presStyleCnt="3">
        <dgm:presLayoutVars>
          <dgm:chMax val="1"/>
          <dgm:bulletEnabled/>
        </dgm:presLayoutVars>
      </dgm:prSet>
      <dgm:spPr/>
    </dgm:pt>
    <dgm:pt modelId="{E765D191-C948-4B98-8638-42A965E8AE39}" type="pres">
      <dgm:prSet presAssocID="{E62DDE28-B11E-4973-A524-C2DBCD7052D4}" presName="descendantText" presStyleLbl="alignAccFollowNode1" presStyleIdx="1" presStyleCnt="3">
        <dgm:presLayoutVars>
          <dgm:bulletEnabled/>
        </dgm:presLayoutVars>
      </dgm:prSet>
      <dgm:spPr/>
    </dgm:pt>
    <dgm:pt modelId="{86E2126D-68DE-417A-AFFD-34D225A23316}" type="pres">
      <dgm:prSet presAssocID="{8DBCABF5-7688-4A41-B9C1-D9A5C1238C1B}" presName="sp" presStyleCnt="0"/>
      <dgm:spPr/>
    </dgm:pt>
    <dgm:pt modelId="{81CFD078-35CB-42BB-87BE-6B8C7F5FBC9E}" type="pres">
      <dgm:prSet presAssocID="{B0771630-0EF9-476F-9FE1-E4A8A29D7DEB}" presName="linNode" presStyleCnt="0"/>
      <dgm:spPr/>
    </dgm:pt>
    <dgm:pt modelId="{069564E9-7B22-4269-87B7-B49B3ECB7158}" type="pres">
      <dgm:prSet presAssocID="{B0771630-0EF9-476F-9FE1-E4A8A29D7DEB}" presName="parentText" presStyleLbl="alignNode1" presStyleIdx="2" presStyleCnt="3">
        <dgm:presLayoutVars>
          <dgm:chMax val="1"/>
          <dgm:bulletEnabled/>
        </dgm:presLayoutVars>
      </dgm:prSet>
      <dgm:spPr/>
    </dgm:pt>
    <dgm:pt modelId="{30F0EF73-4C49-4364-9D99-F5B3D0F1CAD5}" type="pres">
      <dgm:prSet presAssocID="{B0771630-0EF9-476F-9FE1-E4A8A29D7DEB}" presName="descendantText" presStyleLbl="alignAccFollowNode1" presStyleIdx="2" presStyleCnt="3">
        <dgm:presLayoutVars>
          <dgm:bulletEnabled/>
        </dgm:presLayoutVars>
      </dgm:prSet>
      <dgm:spPr/>
    </dgm:pt>
  </dgm:ptLst>
  <dgm:cxnLst>
    <dgm:cxn modelId="{1052D529-4578-4E0C-A670-EA3B2432C935}" srcId="{E62DDE28-B11E-4973-A524-C2DBCD7052D4}" destId="{1EB8A2FD-44DE-4EF1-9F1B-26D8F31E4B42}" srcOrd="0" destOrd="0" parTransId="{A53BD935-6F7D-4F16-A5D1-EFE5979CD4C7}" sibTransId="{076FCBE8-3B7E-49AB-8437-6A2550A5EB84}"/>
    <dgm:cxn modelId="{774A452D-BC69-4A1E-B29D-15FA25B363C5}" srcId="{5D38BA58-FBA9-43C6-BD81-B3708CF8A8D3}" destId="{E7D88423-0697-4AD7-93F9-A6D2DA268C13}" srcOrd="0" destOrd="0" parTransId="{0B69D534-D0DC-410C-AAE2-7E5D874CD553}" sibTransId="{94E4514B-17B8-45A8-BF2F-92D45FD2A0BF}"/>
    <dgm:cxn modelId="{DD228737-36B4-4BCC-8C92-DF7FC40E8E0F}" srcId="{B0771630-0EF9-476F-9FE1-E4A8A29D7DEB}" destId="{37B37C15-7CE0-4EE8-BA14-A95FE198BA3C}" srcOrd="0" destOrd="0" parTransId="{1B1488AD-8362-4550-9436-8FFF5A9D4B5D}" sibTransId="{ECC7E421-974E-4111-96A7-D5AAADAB69BF}"/>
    <dgm:cxn modelId="{74DB0A67-4CC6-4E68-8142-EAF6B62AF2E7}" srcId="{B60C58BF-AA3C-4815-96C6-B25C05F9EA96}" destId="{B0771630-0EF9-476F-9FE1-E4A8A29D7DEB}" srcOrd="2" destOrd="0" parTransId="{62AF6CE9-1B8B-4442-AD12-3263515EC1E0}" sibTransId="{991F3421-B889-41B8-A09A-0E8266A1D4DD}"/>
    <dgm:cxn modelId="{98EDC74A-EC9A-4B5D-8704-87BF47F23A99}" type="presOf" srcId="{1EB8A2FD-44DE-4EF1-9F1B-26D8F31E4B42}" destId="{E765D191-C948-4B98-8638-42A965E8AE39}" srcOrd="0" destOrd="0" presId="urn:microsoft.com/office/officeart/2016/7/layout/VerticalSolidActionList"/>
    <dgm:cxn modelId="{03118757-6BBD-4E59-A163-9443DAD60846}" srcId="{B60C58BF-AA3C-4815-96C6-B25C05F9EA96}" destId="{E62DDE28-B11E-4973-A524-C2DBCD7052D4}" srcOrd="1" destOrd="0" parTransId="{ED783931-E0C2-4CE7-8BB1-BA1A0C11D699}" sibTransId="{8DBCABF5-7688-4A41-B9C1-D9A5C1238C1B}"/>
    <dgm:cxn modelId="{71D2EA78-4724-4057-87A0-E4CD0BA364E4}" srcId="{B60C58BF-AA3C-4815-96C6-B25C05F9EA96}" destId="{5D38BA58-FBA9-43C6-BD81-B3708CF8A8D3}" srcOrd="0" destOrd="0" parTransId="{1EE02CA6-5FDE-4E6B-8373-1A1A03A9398F}" sibTransId="{87D604F4-E8F0-45A3-9459-C2C86A8E60F2}"/>
    <dgm:cxn modelId="{4E5F4192-7D6D-49F4-BE60-B26FF62B9117}" type="presOf" srcId="{B0771630-0EF9-476F-9FE1-E4A8A29D7DEB}" destId="{069564E9-7B22-4269-87B7-B49B3ECB7158}" srcOrd="0" destOrd="0" presId="urn:microsoft.com/office/officeart/2016/7/layout/VerticalSolidActionList"/>
    <dgm:cxn modelId="{2AFE8BA4-2DF9-45F3-8778-35AE89FE7F89}" type="presOf" srcId="{E7D88423-0697-4AD7-93F9-A6D2DA268C13}" destId="{A75B3360-0D60-4B07-8DB3-4E3A785B6B0C}" srcOrd="0" destOrd="0" presId="urn:microsoft.com/office/officeart/2016/7/layout/VerticalSolidActionList"/>
    <dgm:cxn modelId="{F7E7A7BF-C62C-4E4C-914C-A6A7E78E6479}" type="presOf" srcId="{5D38BA58-FBA9-43C6-BD81-B3708CF8A8D3}" destId="{01D0168E-7E73-418B-B7B8-27C6FC28FDD8}" srcOrd="0" destOrd="0" presId="urn:microsoft.com/office/officeart/2016/7/layout/VerticalSolidActionList"/>
    <dgm:cxn modelId="{7080B8C8-3D2A-4B88-863F-15EC345A66DF}" type="presOf" srcId="{E62DDE28-B11E-4973-A524-C2DBCD7052D4}" destId="{0ECA11D9-EF54-4A72-A82F-9C124649A866}" srcOrd="0" destOrd="0" presId="urn:microsoft.com/office/officeart/2016/7/layout/VerticalSolidActionList"/>
    <dgm:cxn modelId="{B9633DCC-58D0-45FD-AF75-E5BE5E65233F}" type="presOf" srcId="{B60C58BF-AA3C-4815-96C6-B25C05F9EA96}" destId="{B50AF9A8-398A-435E-A924-5BC98BCA8BD5}" srcOrd="0" destOrd="0" presId="urn:microsoft.com/office/officeart/2016/7/layout/VerticalSolidActionList"/>
    <dgm:cxn modelId="{FEC76ECD-B432-4C07-9528-011B5596E087}" type="presOf" srcId="{37B37C15-7CE0-4EE8-BA14-A95FE198BA3C}" destId="{30F0EF73-4C49-4364-9D99-F5B3D0F1CAD5}" srcOrd="0" destOrd="0" presId="urn:microsoft.com/office/officeart/2016/7/layout/VerticalSolidActionList"/>
    <dgm:cxn modelId="{F317A419-9646-46F3-AD2D-F323943772A1}" type="presParOf" srcId="{B50AF9A8-398A-435E-A924-5BC98BCA8BD5}" destId="{0D90656C-7E64-4107-9FB3-8409CEC339C9}" srcOrd="0" destOrd="0" presId="urn:microsoft.com/office/officeart/2016/7/layout/VerticalSolidActionList"/>
    <dgm:cxn modelId="{B7C5372A-2C92-4DEA-BD78-346132B08C8C}" type="presParOf" srcId="{0D90656C-7E64-4107-9FB3-8409CEC339C9}" destId="{01D0168E-7E73-418B-B7B8-27C6FC28FDD8}" srcOrd="0" destOrd="0" presId="urn:microsoft.com/office/officeart/2016/7/layout/VerticalSolidActionList"/>
    <dgm:cxn modelId="{D90D6132-688F-453F-ACF9-B509D3A90385}" type="presParOf" srcId="{0D90656C-7E64-4107-9FB3-8409CEC339C9}" destId="{A75B3360-0D60-4B07-8DB3-4E3A785B6B0C}" srcOrd="1" destOrd="0" presId="urn:microsoft.com/office/officeart/2016/7/layout/VerticalSolidActionList"/>
    <dgm:cxn modelId="{3AF193B1-B584-4B2D-879B-3262BF52DE34}" type="presParOf" srcId="{B50AF9A8-398A-435E-A924-5BC98BCA8BD5}" destId="{85476495-15DF-4E29-BD67-C6CAE33C26CB}" srcOrd="1" destOrd="0" presId="urn:microsoft.com/office/officeart/2016/7/layout/VerticalSolidActionList"/>
    <dgm:cxn modelId="{742227E8-4BD2-4EEC-AE6B-E38B998A7510}" type="presParOf" srcId="{B50AF9A8-398A-435E-A924-5BC98BCA8BD5}" destId="{7AECA206-9F8E-417A-8198-54BD6ECB13C2}" srcOrd="2" destOrd="0" presId="urn:microsoft.com/office/officeart/2016/7/layout/VerticalSolidActionList"/>
    <dgm:cxn modelId="{7BACB4FB-C4EE-4A20-853C-6E2CE8D6BCAC}" type="presParOf" srcId="{7AECA206-9F8E-417A-8198-54BD6ECB13C2}" destId="{0ECA11D9-EF54-4A72-A82F-9C124649A866}" srcOrd="0" destOrd="0" presId="urn:microsoft.com/office/officeart/2016/7/layout/VerticalSolidActionList"/>
    <dgm:cxn modelId="{0CD8A803-8FB4-4E35-BA45-E505E9DBD42F}" type="presParOf" srcId="{7AECA206-9F8E-417A-8198-54BD6ECB13C2}" destId="{E765D191-C948-4B98-8638-42A965E8AE39}" srcOrd="1" destOrd="0" presId="urn:microsoft.com/office/officeart/2016/7/layout/VerticalSolidActionList"/>
    <dgm:cxn modelId="{B3B47F50-01C7-4381-805B-BDFB5F45C0FB}" type="presParOf" srcId="{B50AF9A8-398A-435E-A924-5BC98BCA8BD5}" destId="{86E2126D-68DE-417A-AFFD-34D225A23316}" srcOrd="3" destOrd="0" presId="urn:microsoft.com/office/officeart/2016/7/layout/VerticalSolidActionList"/>
    <dgm:cxn modelId="{657B1617-DAC7-466C-A008-A516A3D2CD31}" type="presParOf" srcId="{B50AF9A8-398A-435E-A924-5BC98BCA8BD5}" destId="{81CFD078-35CB-42BB-87BE-6B8C7F5FBC9E}" srcOrd="4" destOrd="0" presId="urn:microsoft.com/office/officeart/2016/7/layout/VerticalSolidActionList"/>
    <dgm:cxn modelId="{3E18BD71-09EA-40AA-B772-BF5C4E702106}" type="presParOf" srcId="{81CFD078-35CB-42BB-87BE-6B8C7F5FBC9E}" destId="{069564E9-7B22-4269-87B7-B49B3ECB7158}" srcOrd="0" destOrd="0" presId="urn:microsoft.com/office/officeart/2016/7/layout/VerticalSolidActionList"/>
    <dgm:cxn modelId="{D7844189-2A9D-4923-BFA1-4AA452211D6E}" type="presParOf" srcId="{81CFD078-35CB-42BB-87BE-6B8C7F5FBC9E}" destId="{30F0EF73-4C49-4364-9D99-F5B3D0F1CAD5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3396590-96AB-4E63-ADAF-A4D9E61CA2C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0202FF7-C39C-40A3-93AF-9E77ACB3AE1D}">
      <dgm:prSet/>
      <dgm:spPr/>
      <dgm:t>
        <a:bodyPr/>
        <a:lstStyle/>
        <a:p>
          <a:r>
            <a:rPr lang="en-US" b="1"/>
            <a:t>Transactions Required to Retain Documentation</a:t>
          </a:r>
          <a:endParaRPr lang="en-US"/>
        </a:p>
      </dgm:t>
    </dgm:pt>
    <dgm:pt modelId="{B621F7CE-B226-467F-AF96-E18A14AB7141}" type="parTrans" cxnId="{74346CEA-6721-4BF7-AA0E-FC74E6A64B85}">
      <dgm:prSet/>
      <dgm:spPr/>
      <dgm:t>
        <a:bodyPr/>
        <a:lstStyle/>
        <a:p>
          <a:endParaRPr lang="en-US"/>
        </a:p>
      </dgm:t>
    </dgm:pt>
    <dgm:pt modelId="{9D76857B-23A5-4C15-8F47-530637C4E173}" type="sibTrans" cxnId="{74346CEA-6721-4BF7-AA0E-FC74E6A64B85}">
      <dgm:prSet/>
      <dgm:spPr/>
      <dgm:t>
        <a:bodyPr/>
        <a:lstStyle/>
        <a:p>
          <a:endParaRPr lang="en-US"/>
        </a:p>
      </dgm:t>
    </dgm:pt>
    <dgm:pt modelId="{429C72A8-092C-4CDD-BE88-64113C89C765}">
      <dgm:prSet/>
      <dgm:spPr/>
      <dgm:t>
        <a:bodyPr/>
        <a:lstStyle/>
        <a:p>
          <a:r>
            <a:rPr lang="en-US"/>
            <a:t>Extensions of credit in excess of $10,000;</a:t>
          </a:r>
        </a:p>
      </dgm:t>
    </dgm:pt>
    <dgm:pt modelId="{57C71E2A-0894-4CCE-90FA-D11FDB6DCBC7}" type="parTrans" cxnId="{988B0E37-0C78-4656-836E-63C8BFA2ADF0}">
      <dgm:prSet/>
      <dgm:spPr/>
      <dgm:t>
        <a:bodyPr/>
        <a:lstStyle/>
        <a:p>
          <a:endParaRPr lang="en-US"/>
        </a:p>
      </dgm:t>
    </dgm:pt>
    <dgm:pt modelId="{0140B856-D27C-4647-B0D7-FD75B6F36F04}" type="sibTrans" cxnId="{988B0E37-0C78-4656-836E-63C8BFA2ADF0}">
      <dgm:prSet/>
      <dgm:spPr/>
      <dgm:t>
        <a:bodyPr/>
        <a:lstStyle/>
        <a:p>
          <a:endParaRPr lang="en-US"/>
        </a:p>
      </dgm:t>
    </dgm:pt>
    <dgm:pt modelId="{4F5D7F45-A88B-447F-B20B-59D1C155487C}">
      <dgm:prSet/>
      <dgm:spPr/>
      <dgm:t>
        <a:bodyPr/>
        <a:lstStyle/>
        <a:p>
          <a:r>
            <a:rPr lang="en-US"/>
            <a:t>Currency transactions in excess of $10,000;</a:t>
          </a:r>
        </a:p>
      </dgm:t>
    </dgm:pt>
    <dgm:pt modelId="{0F7C1773-0501-43EA-9AD2-BA1BD74C2E04}" type="parTrans" cxnId="{2B21772B-130A-49B5-A947-ADAEE3F024F7}">
      <dgm:prSet/>
      <dgm:spPr/>
      <dgm:t>
        <a:bodyPr/>
        <a:lstStyle/>
        <a:p>
          <a:endParaRPr lang="en-US"/>
        </a:p>
      </dgm:t>
    </dgm:pt>
    <dgm:pt modelId="{2B1B9F4A-9C3A-4F95-BFB8-9BEF96E079A2}" type="sibTrans" cxnId="{2B21772B-130A-49B5-A947-ADAEE3F024F7}">
      <dgm:prSet/>
      <dgm:spPr/>
      <dgm:t>
        <a:bodyPr/>
        <a:lstStyle/>
        <a:p>
          <a:endParaRPr lang="en-US"/>
        </a:p>
      </dgm:t>
    </dgm:pt>
    <dgm:pt modelId="{2D6BA0AF-D373-4396-9CFC-66DBD604F81C}">
      <dgm:prSet/>
      <dgm:spPr/>
      <dgm:t>
        <a:bodyPr/>
        <a:lstStyle/>
        <a:p>
          <a:r>
            <a:rPr lang="en-US"/>
            <a:t>Cash sales of monetary instruments between $3,000 and $10,000;</a:t>
          </a:r>
        </a:p>
      </dgm:t>
    </dgm:pt>
    <dgm:pt modelId="{A6F66013-010C-43BD-86E8-B6DC3B203C77}" type="parTrans" cxnId="{9231487E-81B4-4037-8D6E-512E5EFCAD4C}">
      <dgm:prSet/>
      <dgm:spPr/>
      <dgm:t>
        <a:bodyPr/>
        <a:lstStyle/>
        <a:p>
          <a:endParaRPr lang="en-US"/>
        </a:p>
      </dgm:t>
    </dgm:pt>
    <dgm:pt modelId="{92DB728D-6728-42A3-BA0F-56192A7D8261}" type="sibTrans" cxnId="{9231487E-81B4-4037-8D6E-512E5EFCAD4C}">
      <dgm:prSet/>
      <dgm:spPr/>
      <dgm:t>
        <a:bodyPr/>
        <a:lstStyle/>
        <a:p>
          <a:endParaRPr lang="en-US"/>
        </a:p>
      </dgm:t>
    </dgm:pt>
    <dgm:pt modelId="{2E416A44-97A2-4096-BC2F-DDA5BFBE4BE9}">
      <dgm:prSet/>
      <dgm:spPr/>
      <dgm:t>
        <a:bodyPr/>
        <a:lstStyle/>
        <a:p>
          <a:r>
            <a:rPr lang="en-US"/>
            <a:t>Each certificate of deposit sold or redeemed;</a:t>
          </a:r>
        </a:p>
      </dgm:t>
    </dgm:pt>
    <dgm:pt modelId="{1AB3A05D-A2CD-4F81-8543-E096FF8A26DF}" type="parTrans" cxnId="{B89022CC-1523-44A8-9327-DA3AFA784389}">
      <dgm:prSet/>
      <dgm:spPr/>
      <dgm:t>
        <a:bodyPr/>
        <a:lstStyle/>
        <a:p>
          <a:endParaRPr lang="en-US"/>
        </a:p>
      </dgm:t>
    </dgm:pt>
    <dgm:pt modelId="{797F31F9-6C8C-4EBF-B528-C4044C770F34}" type="sibTrans" cxnId="{B89022CC-1523-44A8-9327-DA3AFA784389}">
      <dgm:prSet/>
      <dgm:spPr/>
      <dgm:t>
        <a:bodyPr/>
        <a:lstStyle/>
        <a:p>
          <a:endParaRPr lang="en-US"/>
        </a:p>
      </dgm:t>
    </dgm:pt>
    <dgm:pt modelId="{CE8EE2B1-467F-4F2A-A71C-AE81F3999B9D}">
      <dgm:prSet/>
      <dgm:spPr/>
      <dgm:t>
        <a:bodyPr/>
        <a:lstStyle/>
        <a:p>
          <a:r>
            <a:rPr lang="en-US"/>
            <a:t>Each document granting signature authority;</a:t>
          </a:r>
        </a:p>
      </dgm:t>
    </dgm:pt>
    <dgm:pt modelId="{7DA2E1CB-E04C-435E-8D4A-DC49E77B3F34}" type="parTrans" cxnId="{4BBC5DB9-1877-4A59-A278-EB2FE6C4FAA0}">
      <dgm:prSet/>
      <dgm:spPr/>
      <dgm:t>
        <a:bodyPr/>
        <a:lstStyle/>
        <a:p>
          <a:endParaRPr lang="en-US"/>
        </a:p>
      </dgm:t>
    </dgm:pt>
    <dgm:pt modelId="{1D56CBCE-0793-4229-AC9D-AEA2F27E40A1}" type="sibTrans" cxnId="{4BBC5DB9-1877-4A59-A278-EB2FE6C4FAA0}">
      <dgm:prSet/>
      <dgm:spPr/>
      <dgm:t>
        <a:bodyPr/>
        <a:lstStyle/>
        <a:p>
          <a:endParaRPr lang="en-US"/>
        </a:p>
      </dgm:t>
    </dgm:pt>
    <dgm:pt modelId="{DFD481F0-E87B-4A50-A3EF-0FBDE8D205CE}">
      <dgm:prSet/>
      <dgm:spPr/>
      <dgm:t>
        <a:bodyPr/>
        <a:lstStyle/>
        <a:p>
          <a:r>
            <a:rPr lang="en-US"/>
            <a:t>Each statement;</a:t>
          </a:r>
        </a:p>
      </dgm:t>
    </dgm:pt>
    <dgm:pt modelId="{00A78892-98A6-48C8-85A2-F530760FEE1E}" type="parTrans" cxnId="{2BA98F9F-313F-4BB4-A445-59617AECA9F8}">
      <dgm:prSet/>
      <dgm:spPr/>
      <dgm:t>
        <a:bodyPr/>
        <a:lstStyle/>
        <a:p>
          <a:endParaRPr lang="en-US"/>
        </a:p>
      </dgm:t>
    </dgm:pt>
    <dgm:pt modelId="{CD621789-9BE5-4DC6-A3F5-5537A477D4A0}" type="sibTrans" cxnId="{2BA98F9F-313F-4BB4-A445-59617AECA9F8}">
      <dgm:prSet/>
      <dgm:spPr/>
      <dgm:t>
        <a:bodyPr/>
        <a:lstStyle/>
        <a:p>
          <a:endParaRPr lang="en-US"/>
        </a:p>
      </dgm:t>
    </dgm:pt>
    <dgm:pt modelId="{25E3F1FD-D88A-476E-BC62-F6F06B4BB2E7}">
      <dgm:prSet/>
      <dgm:spPr/>
      <dgm:t>
        <a:bodyPr/>
        <a:lstStyle/>
        <a:p>
          <a:r>
            <a:rPr lang="en-US"/>
            <a:t>Each share draft of more than $100; and</a:t>
          </a:r>
        </a:p>
      </dgm:t>
    </dgm:pt>
    <dgm:pt modelId="{4043F4A5-BA43-499B-8D59-E2BE7743C717}" type="parTrans" cxnId="{326C6806-4D2D-4BE4-9C28-824C0B23CA86}">
      <dgm:prSet/>
      <dgm:spPr/>
      <dgm:t>
        <a:bodyPr/>
        <a:lstStyle/>
        <a:p>
          <a:endParaRPr lang="en-US"/>
        </a:p>
      </dgm:t>
    </dgm:pt>
    <dgm:pt modelId="{D8B62F6A-CE48-4DB5-9295-7BC944653562}" type="sibTrans" cxnId="{326C6806-4D2D-4BE4-9C28-824C0B23CA86}">
      <dgm:prSet/>
      <dgm:spPr/>
      <dgm:t>
        <a:bodyPr/>
        <a:lstStyle/>
        <a:p>
          <a:endParaRPr lang="en-US"/>
        </a:p>
      </dgm:t>
    </dgm:pt>
    <dgm:pt modelId="{3C2BDCF5-82F5-4E72-BD7B-80F25F7A8678}">
      <dgm:prSet/>
      <dgm:spPr/>
      <dgm:t>
        <a:bodyPr/>
        <a:lstStyle/>
        <a:p>
          <a:r>
            <a:rPr lang="en-US"/>
            <a:t>Funds transfers of $3,000 or more.</a:t>
          </a:r>
        </a:p>
      </dgm:t>
    </dgm:pt>
    <dgm:pt modelId="{C80B2E47-C177-45B0-8A7D-24D13320A6B3}" type="parTrans" cxnId="{C15E1208-80A6-4336-8C5C-95048C8D8CDA}">
      <dgm:prSet/>
      <dgm:spPr/>
      <dgm:t>
        <a:bodyPr/>
        <a:lstStyle/>
        <a:p>
          <a:endParaRPr lang="en-US"/>
        </a:p>
      </dgm:t>
    </dgm:pt>
    <dgm:pt modelId="{E7AD80A7-8CC7-4D57-90AE-C8CEF9F7E0F4}" type="sibTrans" cxnId="{C15E1208-80A6-4336-8C5C-95048C8D8CDA}">
      <dgm:prSet/>
      <dgm:spPr/>
      <dgm:t>
        <a:bodyPr/>
        <a:lstStyle/>
        <a:p>
          <a:endParaRPr lang="en-US"/>
        </a:p>
      </dgm:t>
    </dgm:pt>
    <dgm:pt modelId="{0E6131A1-B391-40FD-8006-A9B2D026B97D}" type="pres">
      <dgm:prSet presAssocID="{73396590-96AB-4E63-ADAF-A4D9E61CA2C0}" presName="linear" presStyleCnt="0">
        <dgm:presLayoutVars>
          <dgm:animLvl val="lvl"/>
          <dgm:resizeHandles val="exact"/>
        </dgm:presLayoutVars>
      </dgm:prSet>
      <dgm:spPr/>
    </dgm:pt>
    <dgm:pt modelId="{4AF3D698-6F10-4123-8449-0816B22B700C}" type="pres">
      <dgm:prSet presAssocID="{50202FF7-C39C-40A3-93AF-9E77ACB3AE1D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E79B2CF0-D977-40A4-99A1-B247A31034B1}" type="pres">
      <dgm:prSet presAssocID="{50202FF7-C39C-40A3-93AF-9E77ACB3AE1D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F296E702-B4A2-4D96-AB5D-4566ED192142}" type="presOf" srcId="{2E416A44-97A2-4096-BC2F-DDA5BFBE4BE9}" destId="{E79B2CF0-D977-40A4-99A1-B247A31034B1}" srcOrd="0" destOrd="3" presId="urn:microsoft.com/office/officeart/2005/8/layout/vList2"/>
    <dgm:cxn modelId="{326C6806-4D2D-4BE4-9C28-824C0B23CA86}" srcId="{50202FF7-C39C-40A3-93AF-9E77ACB3AE1D}" destId="{25E3F1FD-D88A-476E-BC62-F6F06B4BB2E7}" srcOrd="6" destOrd="0" parTransId="{4043F4A5-BA43-499B-8D59-E2BE7743C717}" sibTransId="{D8B62F6A-CE48-4DB5-9295-7BC944653562}"/>
    <dgm:cxn modelId="{C15E1208-80A6-4336-8C5C-95048C8D8CDA}" srcId="{50202FF7-C39C-40A3-93AF-9E77ACB3AE1D}" destId="{3C2BDCF5-82F5-4E72-BD7B-80F25F7A8678}" srcOrd="7" destOrd="0" parTransId="{C80B2E47-C177-45B0-8A7D-24D13320A6B3}" sibTransId="{E7AD80A7-8CC7-4D57-90AE-C8CEF9F7E0F4}"/>
    <dgm:cxn modelId="{76A76E19-6FB1-4814-8B6A-E49E312E4CAB}" type="presOf" srcId="{2D6BA0AF-D373-4396-9CFC-66DBD604F81C}" destId="{E79B2CF0-D977-40A4-99A1-B247A31034B1}" srcOrd="0" destOrd="2" presId="urn:microsoft.com/office/officeart/2005/8/layout/vList2"/>
    <dgm:cxn modelId="{9AFAEB28-C612-489D-AA0F-5532F952EDFF}" type="presOf" srcId="{3C2BDCF5-82F5-4E72-BD7B-80F25F7A8678}" destId="{E79B2CF0-D977-40A4-99A1-B247A31034B1}" srcOrd="0" destOrd="7" presId="urn:microsoft.com/office/officeart/2005/8/layout/vList2"/>
    <dgm:cxn modelId="{2B21772B-130A-49B5-A947-ADAEE3F024F7}" srcId="{50202FF7-C39C-40A3-93AF-9E77ACB3AE1D}" destId="{4F5D7F45-A88B-447F-B20B-59D1C155487C}" srcOrd="1" destOrd="0" parTransId="{0F7C1773-0501-43EA-9AD2-BA1BD74C2E04}" sibTransId="{2B1B9F4A-9C3A-4F95-BFB8-9BEF96E079A2}"/>
    <dgm:cxn modelId="{18AAFB2C-77A4-4FE4-ACA0-9581E81AFAA6}" type="presOf" srcId="{DFD481F0-E87B-4A50-A3EF-0FBDE8D205CE}" destId="{E79B2CF0-D977-40A4-99A1-B247A31034B1}" srcOrd="0" destOrd="5" presId="urn:microsoft.com/office/officeart/2005/8/layout/vList2"/>
    <dgm:cxn modelId="{988B0E37-0C78-4656-836E-63C8BFA2ADF0}" srcId="{50202FF7-C39C-40A3-93AF-9E77ACB3AE1D}" destId="{429C72A8-092C-4CDD-BE88-64113C89C765}" srcOrd="0" destOrd="0" parTransId="{57C71E2A-0894-4CCE-90FA-D11FDB6DCBC7}" sibTransId="{0140B856-D27C-4647-B0D7-FD75B6F36F04}"/>
    <dgm:cxn modelId="{780DC971-6AD1-407D-98EC-CED50F8457B4}" type="presOf" srcId="{25E3F1FD-D88A-476E-BC62-F6F06B4BB2E7}" destId="{E79B2CF0-D977-40A4-99A1-B247A31034B1}" srcOrd="0" destOrd="6" presId="urn:microsoft.com/office/officeart/2005/8/layout/vList2"/>
    <dgm:cxn modelId="{9231487E-81B4-4037-8D6E-512E5EFCAD4C}" srcId="{50202FF7-C39C-40A3-93AF-9E77ACB3AE1D}" destId="{2D6BA0AF-D373-4396-9CFC-66DBD604F81C}" srcOrd="2" destOrd="0" parTransId="{A6F66013-010C-43BD-86E8-B6DC3B203C77}" sibTransId="{92DB728D-6728-42A3-BA0F-56192A7D8261}"/>
    <dgm:cxn modelId="{FFCC1C81-CF21-4B92-B1B3-F464A12DD592}" type="presOf" srcId="{429C72A8-092C-4CDD-BE88-64113C89C765}" destId="{E79B2CF0-D977-40A4-99A1-B247A31034B1}" srcOrd="0" destOrd="0" presId="urn:microsoft.com/office/officeart/2005/8/layout/vList2"/>
    <dgm:cxn modelId="{2BA98F9F-313F-4BB4-A445-59617AECA9F8}" srcId="{50202FF7-C39C-40A3-93AF-9E77ACB3AE1D}" destId="{DFD481F0-E87B-4A50-A3EF-0FBDE8D205CE}" srcOrd="5" destOrd="0" parTransId="{00A78892-98A6-48C8-85A2-F530760FEE1E}" sibTransId="{CD621789-9BE5-4DC6-A3F5-5537A477D4A0}"/>
    <dgm:cxn modelId="{2659A2B3-4336-41D9-BA21-99CBED873124}" type="presOf" srcId="{50202FF7-C39C-40A3-93AF-9E77ACB3AE1D}" destId="{4AF3D698-6F10-4123-8449-0816B22B700C}" srcOrd="0" destOrd="0" presId="urn:microsoft.com/office/officeart/2005/8/layout/vList2"/>
    <dgm:cxn modelId="{8A5547B5-CDE8-4D06-9E61-94BD52C45AE5}" type="presOf" srcId="{73396590-96AB-4E63-ADAF-A4D9E61CA2C0}" destId="{0E6131A1-B391-40FD-8006-A9B2D026B97D}" srcOrd="0" destOrd="0" presId="urn:microsoft.com/office/officeart/2005/8/layout/vList2"/>
    <dgm:cxn modelId="{4BBC5DB9-1877-4A59-A278-EB2FE6C4FAA0}" srcId="{50202FF7-C39C-40A3-93AF-9E77ACB3AE1D}" destId="{CE8EE2B1-467F-4F2A-A71C-AE81F3999B9D}" srcOrd="4" destOrd="0" parTransId="{7DA2E1CB-E04C-435E-8D4A-DC49E77B3F34}" sibTransId="{1D56CBCE-0793-4229-AC9D-AEA2F27E40A1}"/>
    <dgm:cxn modelId="{06589DBC-8DFD-4B49-B7A3-992D4A2A3C71}" type="presOf" srcId="{4F5D7F45-A88B-447F-B20B-59D1C155487C}" destId="{E79B2CF0-D977-40A4-99A1-B247A31034B1}" srcOrd="0" destOrd="1" presId="urn:microsoft.com/office/officeart/2005/8/layout/vList2"/>
    <dgm:cxn modelId="{B89022CC-1523-44A8-9327-DA3AFA784389}" srcId="{50202FF7-C39C-40A3-93AF-9E77ACB3AE1D}" destId="{2E416A44-97A2-4096-BC2F-DDA5BFBE4BE9}" srcOrd="3" destOrd="0" parTransId="{1AB3A05D-A2CD-4F81-8543-E096FF8A26DF}" sibTransId="{797F31F9-6C8C-4EBF-B528-C4044C770F34}"/>
    <dgm:cxn modelId="{74346CEA-6721-4BF7-AA0E-FC74E6A64B85}" srcId="{73396590-96AB-4E63-ADAF-A4D9E61CA2C0}" destId="{50202FF7-C39C-40A3-93AF-9E77ACB3AE1D}" srcOrd="0" destOrd="0" parTransId="{B621F7CE-B226-467F-AF96-E18A14AB7141}" sibTransId="{9D76857B-23A5-4C15-8F47-530637C4E173}"/>
    <dgm:cxn modelId="{7271ADEB-F2E5-42E1-B718-F1F6BE8E68C9}" type="presOf" srcId="{CE8EE2B1-467F-4F2A-A71C-AE81F3999B9D}" destId="{E79B2CF0-D977-40A4-99A1-B247A31034B1}" srcOrd="0" destOrd="4" presId="urn:microsoft.com/office/officeart/2005/8/layout/vList2"/>
    <dgm:cxn modelId="{75CBF61E-C0F6-4D8D-99A6-A84C8E78A71A}" type="presParOf" srcId="{0E6131A1-B391-40FD-8006-A9B2D026B97D}" destId="{4AF3D698-6F10-4123-8449-0816B22B700C}" srcOrd="0" destOrd="0" presId="urn:microsoft.com/office/officeart/2005/8/layout/vList2"/>
    <dgm:cxn modelId="{8426648D-8172-4D1C-B2E4-2C086D293343}" type="presParOf" srcId="{0E6131A1-B391-40FD-8006-A9B2D026B97D}" destId="{E79B2CF0-D977-40A4-99A1-B247A31034B1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CECDFB-9EA2-48EB-A791-8A813B650CA8}">
      <dsp:nvSpPr>
        <dsp:cNvPr id="0" name=""/>
        <dsp:cNvSpPr/>
      </dsp:nvSpPr>
      <dsp:spPr>
        <a:xfrm>
          <a:off x="0" y="0"/>
          <a:ext cx="8696724" cy="8607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The primary objective of </a:t>
          </a:r>
          <a:r>
            <a:rPr lang="en-US" sz="1600" b="1" kern="1200" dirty="0"/>
            <a:t>the Bank Secrecy Act (</a:t>
          </a:r>
          <a:r>
            <a:rPr lang="en-US" sz="1600" kern="1200" dirty="0"/>
            <a:t>BSA) is to provide a paper trail of financial transactions to help detect and prevent money-laundering activities.</a:t>
          </a:r>
        </a:p>
      </dsp:txBody>
      <dsp:txXfrm>
        <a:off x="25210" y="25210"/>
        <a:ext cx="7767914" cy="810324"/>
      </dsp:txXfrm>
    </dsp:sp>
    <dsp:sp modelId="{AD4DA1E4-CA71-4B60-B222-2FF2A4231982}">
      <dsp:nvSpPr>
        <dsp:cNvPr id="0" name=""/>
        <dsp:cNvSpPr/>
      </dsp:nvSpPr>
      <dsp:spPr>
        <a:xfrm>
          <a:off x="767357" y="1004201"/>
          <a:ext cx="8696724" cy="86074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The primary objective of</a:t>
          </a:r>
          <a:r>
            <a:rPr lang="en-US" sz="1600" b="1" kern="1200" dirty="0"/>
            <a:t> </a:t>
          </a:r>
          <a:r>
            <a:rPr lang="en-US" sz="1600" b="0" kern="1200" dirty="0"/>
            <a:t>the</a:t>
          </a:r>
          <a:r>
            <a:rPr lang="en-US" sz="1600" b="1" kern="1200" dirty="0"/>
            <a:t> Office of Foreign Asset Control </a:t>
          </a:r>
          <a:r>
            <a:rPr lang="en-US" sz="1600" kern="1200" dirty="0"/>
            <a:t>(OFAC) is to prevent known terrorists and international drug traffickers from gaining access to funds held in the United States.</a:t>
          </a:r>
        </a:p>
      </dsp:txBody>
      <dsp:txXfrm>
        <a:off x="792567" y="1029411"/>
        <a:ext cx="7319462" cy="810324"/>
      </dsp:txXfrm>
    </dsp:sp>
    <dsp:sp modelId="{AD2276C8-F3A2-4E11-B4F1-8A263980F914}">
      <dsp:nvSpPr>
        <dsp:cNvPr id="0" name=""/>
        <dsp:cNvSpPr/>
      </dsp:nvSpPr>
      <dsp:spPr>
        <a:xfrm>
          <a:off x="1534715" y="2008403"/>
          <a:ext cx="8696724" cy="86074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Credit unions must have internal controls and procedures in place to achieve these objectives and comply with the requirements of the associated regulations.</a:t>
          </a:r>
        </a:p>
      </dsp:txBody>
      <dsp:txXfrm>
        <a:off x="1559925" y="2033613"/>
        <a:ext cx="7319462" cy="810324"/>
      </dsp:txXfrm>
    </dsp:sp>
    <dsp:sp modelId="{57540792-7068-405B-B7E9-1BCD583A6621}">
      <dsp:nvSpPr>
        <dsp:cNvPr id="0" name=""/>
        <dsp:cNvSpPr/>
      </dsp:nvSpPr>
      <dsp:spPr>
        <a:xfrm>
          <a:off x="8137240" y="652731"/>
          <a:ext cx="559483" cy="55948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8263124" y="652731"/>
        <a:ext cx="307715" cy="421011"/>
      </dsp:txXfrm>
    </dsp:sp>
    <dsp:sp modelId="{4514BE9C-A53A-44EC-A064-916BA85A105E}">
      <dsp:nvSpPr>
        <dsp:cNvPr id="0" name=""/>
        <dsp:cNvSpPr/>
      </dsp:nvSpPr>
      <dsp:spPr>
        <a:xfrm>
          <a:off x="8904598" y="1651194"/>
          <a:ext cx="559483" cy="559483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9030482" y="1651194"/>
        <a:ext cx="307715" cy="4210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3C3105-F5B9-4AB3-97BF-1E8CBA1D644C}">
      <dsp:nvSpPr>
        <dsp:cNvPr id="0" name=""/>
        <dsp:cNvSpPr/>
      </dsp:nvSpPr>
      <dsp:spPr>
        <a:xfrm>
          <a:off x="0" y="441"/>
          <a:ext cx="10820398" cy="103253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A6F884-E10E-4983-B7DF-8B88A0B32179}">
      <dsp:nvSpPr>
        <dsp:cNvPr id="0" name=""/>
        <dsp:cNvSpPr/>
      </dsp:nvSpPr>
      <dsp:spPr>
        <a:xfrm>
          <a:off x="312340" y="232760"/>
          <a:ext cx="567891" cy="56789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F4C9D3-A025-48C5-8BAA-2E0EB7E5A6A3}">
      <dsp:nvSpPr>
        <dsp:cNvPr id="0" name=""/>
        <dsp:cNvSpPr/>
      </dsp:nvSpPr>
      <dsp:spPr>
        <a:xfrm>
          <a:off x="1192572" y="441"/>
          <a:ext cx="9627826" cy="10325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276" tIns="109276" rIns="109276" bIns="109276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Provide BSA/AML Oversight</a:t>
          </a:r>
          <a:endParaRPr lang="en-US" sz="2500" kern="1200" dirty="0"/>
        </a:p>
      </dsp:txBody>
      <dsp:txXfrm>
        <a:off x="1192572" y="441"/>
        <a:ext cx="9627826" cy="1032530"/>
      </dsp:txXfrm>
    </dsp:sp>
    <dsp:sp modelId="{A8E468CE-CF2D-44C2-BDEC-4233975636BF}">
      <dsp:nvSpPr>
        <dsp:cNvPr id="0" name=""/>
        <dsp:cNvSpPr/>
      </dsp:nvSpPr>
      <dsp:spPr>
        <a:xfrm>
          <a:off x="0" y="1291103"/>
          <a:ext cx="10820398" cy="103253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CD0867-88A7-4BF9-9380-93B59850DFF9}">
      <dsp:nvSpPr>
        <dsp:cNvPr id="0" name=""/>
        <dsp:cNvSpPr/>
      </dsp:nvSpPr>
      <dsp:spPr>
        <a:xfrm>
          <a:off x="312340" y="1523423"/>
          <a:ext cx="567891" cy="56789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2A6B4E-12C8-4232-8762-50E16CF38E07}">
      <dsp:nvSpPr>
        <dsp:cNvPr id="0" name=""/>
        <dsp:cNvSpPr/>
      </dsp:nvSpPr>
      <dsp:spPr>
        <a:xfrm>
          <a:off x="1192572" y="1291103"/>
          <a:ext cx="9627826" cy="10325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276" tIns="109276" rIns="109276" bIns="109276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Approve BSA/AML Policies</a:t>
          </a:r>
          <a:endParaRPr lang="en-US" sz="2500" kern="1200" dirty="0"/>
        </a:p>
      </dsp:txBody>
      <dsp:txXfrm>
        <a:off x="1192572" y="1291103"/>
        <a:ext cx="9627826" cy="1032530"/>
      </dsp:txXfrm>
    </dsp:sp>
    <dsp:sp modelId="{E611EBB1-6444-4E28-97AB-E70892902070}">
      <dsp:nvSpPr>
        <dsp:cNvPr id="0" name=""/>
        <dsp:cNvSpPr/>
      </dsp:nvSpPr>
      <dsp:spPr>
        <a:xfrm>
          <a:off x="0" y="2581766"/>
          <a:ext cx="10820398" cy="103253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22D74B-1852-4B93-850A-2937D7B92DB8}">
      <dsp:nvSpPr>
        <dsp:cNvPr id="0" name=""/>
        <dsp:cNvSpPr/>
      </dsp:nvSpPr>
      <dsp:spPr>
        <a:xfrm>
          <a:off x="312340" y="2814085"/>
          <a:ext cx="567891" cy="56789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ECBD99-EF52-4735-A901-51925A0961A2}">
      <dsp:nvSpPr>
        <dsp:cNvPr id="0" name=""/>
        <dsp:cNvSpPr/>
      </dsp:nvSpPr>
      <dsp:spPr>
        <a:xfrm>
          <a:off x="1192572" y="2581766"/>
          <a:ext cx="9627826" cy="10325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276" tIns="109276" rIns="109276" bIns="109276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Understand the Importance of Compliance</a:t>
          </a:r>
          <a:endParaRPr lang="en-US" sz="2500" kern="1200" dirty="0"/>
        </a:p>
      </dsp:txBody>
      <dsp:txXfrm>
        <a:off x="1192572" y="2581766"/>
        <a:ext cx="9627826" cy="10325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6A7991-A008-425A-A83C-48A3318193D5}">
      <dsp:nvSpPr>
        <dsp:cNvPr id="0" name=""/>
        <dsp:cNvSpPr/>
      </dsp:nvSpPr>
      <dsp:spPr>
        <a:xfrm>
          <a:off x="2122629" y="0"/>
          <a:ext cx="1509048" cy="149464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B0418A-4015-406D-A79C-E35EAAD22395}">
      <dsp:nvSpPr>
        <dsp:cNvPr id="0" name=""/>
        <dsp:cNvSpPr/>
      </dsp:nvSpPr>
      <dsp:spPr>
        <a:xfrm>
          <a:off x="721370" y="1648440"/>
          <a:ext cx="4311566" cy="64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200" kern="1200" dirty="0"/>
            <a:t>Ensure adequate policies are in place </a:t>
          </a:r>
        </a:p>
      </dsp:txBody>
      <dsp:txXfrm>
        <a:off x="721370" y="1648440"/>
        <a:ext cx="4311566" cy="640560"/>
      </dsp:txXfrm>
    </dsp:sp>
    <dsp:sp modelId="{219A7525-D6C5-4142-87C5-44053B9F038D}">
      <dsp:nvSpPr>
        <dsp:cNvPr id="0" name=""/>
        <dsp:cNvSpPr/>
      </dsp:nvSpPr>
      <dsp:spPr>
        <a:xfrm>
          <a:off x="721370" y="2360536"/>
          <a:ext cx="4311566" cy="12542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BSA Compliance Policy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OFAC Compliance Policy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Customer Identification Policy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Review Annually</a:t>
          </a:r>
        </a:p>
      </dsp:txBody>
      <dsp:txXfrm>
        <a:off x="721370" y="2360536"/>
        <a:ext cx="4311566" cy="1254201"/>
      </dsp:txXfrm>
    </dsp:sp>
    <dsp:sp modelId="{7D19A2B1-44ED-4A4A-A49C-AC728F78E9C9}">
      <dsp:nvSpPr>
        <dsp:cNvPr id="0" name=""/>
        <dsp:cNvSpPr/>
      </dsp:nvSpPr>
      <dsp:spPr>
        <a:xfrm>
          <a:off x="7188720" y="0"/>
          <a:ext cx="1509048" cy="149464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BE034D-C832-461E-97C3-BA65BC53B72A}">
      <dsp:nvSpPr>
        <dsp:cNvPr id="0" name=""/>
        <dsp:cNvSpPr/>
      </dsp:nvSpPr>
      <dsp:spPr>
        <a:xfrm>
          <a:off x="5787461" y="1648440"/>
          <a:ext cx="4311566" cy="64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200" kern="1200" dirty="0"/>
            <a:t>Ensure adequate procedures are in place</a:t>
          </a:r>
        </a:p>
      </dsp:txBody>
      <dsp:txXfrm>
        <a:off x="5787461" y="1648440"/>
        <a:ext cx="4311566" cy="640560"/>
      </dsp:txXfrm>
    </dsp:sp>
    <dsp:sp modelId="{159CB924-6A5F-4169-904D-656A510B0507}">
      <dsp:nvSpPr>
        <dsp:cNvPr id="0" name=""/>
        <dsp:cNvSpPr/>
      </dsp:nvSpPr>
      <dsp:spPr>
        <a:xfrm>
          <a:off x="5787461" y="2360536"/>
          <a:ext cx="4311566" cy="12542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Account Opening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Adding Owner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OFAC List Verification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Records Retention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Due Diligence Program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314(a) Requests &amp; Reporting</a:t>
          </a:r>
        </a:p>
      </dsp:txBody>
      <dsp:txXfrm>
        <a:off x="5787461" y="2360536"/>
        <a:ext cx="4311566" cy="12542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A107E4-C477-4610-B5B3-A66EB195D39F}">
      <dsp:nvSpPr>
        <dsp:cNvPr id="0" name=""/>
        <dsp:cNvSpPr/>
      </dsp:nvSpPr>
      <dsp:spPr>
        <a:xfrm>
          <a:off x="0" y="4305"/>
          <a:ext cx="6190459" cy="100212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F1CFDB-6B4F-4A5C-A09F-A6FECDF02F9D}">
      <dsp:nvSpPr>
        <dsp:cNvPr id="0" name=""/>
        <dsp:cNvSpPr/>
      </dsp:nvSpPr>
      <dsp:spPr>
        <a:xfrm>
          <a:off x="303143" y="229784"/>
          <a:ext cx="551169" cy="55116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554BDB-CB0C-45F0-831B-27A6E57E8180}">
      <dsp:nvSpPr>
        <dsp:cNvPr id="0" name=""/>
        <dsp:cNvSpPr/>
      </dsp:nvSpPr>
      <dsp:spPr>
        <a:xfrm>
          <a:off x="1157456" y="4305"/>
          <a:ext cx="2785706" cy="1002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058" tIns="106058" rIns="106058" bIns="1060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Ensure annual requirements are met</a:t>
          </a:r>
        </a:p>
      </dsp:txBody>
      <dsp:txXfrm>
        <a:off x="1157456" y="4305"/>
        <a:ext cx="2785706" cy="1002126"/>
      </dsp:txXfrm>
    </dsp:sp>
    <dsp:sp modelId="{D7EBFD3F-BC74-476A-A175-F45F0C6DDC56}">
      <dsp:nvSpPr>
        <dsp:cNvPr id="0" name=""/>
        <dsp:cNvSpPr/>
      </dsp:nvSpPr>
      <dsp:spPr>
        <a:xfrm>
          <a:off x="3943162" y="4305"/>
          <a:ext cx="2246164" cy="1002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058" tIns="106058" rIns="106058" bIns="106058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Risk Assessment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Independent Testing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Staff Training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Board Training</a:t>
          </a:r>
        </a:p>
      </dsp:txBody>
      <dsp:txXfrm>
        <a:off x="3943162" y="4305"/>
        <a:ext cx="2246164" cy="1002126"/>
      </dsp:txXfrm>
    </dsp:sp>
    <dsp:sp modelId="{E5513B2E-E918-46C2-A9C1-177ED8BEFFE1}">
      <dsp:nvSpPr>
        <dsp:cNvPr id="0" name=""/>
        <dsp:cNvSpPr/>
      </dsp:nvSpPr>
      <dsp:spPr>
        <a:xfrm>
          <a:off x="0" y="1256964"/>
          <a:ext cx="6190459" cy="100212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016D1D-C1BF-44CC-B031-672ED0F5B0FC}">
      <dsp:nvSpPr>
        <dsp:cNvPr id="0" name=""/>
        <dsp:cNvSpPr/>
      </dsp:nvSpPr>
      <dsp:spPr>
        <a:xfrm>
          <a:off x="303143" y="1482442"/>
          <a:ext cx="551169" cy="55116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90DFD3-4BFE-4AA4-A229-ABCA7E540340}">
      <dsp:nvSpPr>
        <dsp:cNvPr id="0" name=""/>
        <dsp:cNvSpPr/>
      </dsp:nvSpPr>
      <dsp:spPr>
        <a:xfrm>
          <a:off x="1157456" y="1256964"/>
          <a:ext cx="5031871" cy="1002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058" tIns="106058" rIns="106058" bIns="1060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Ensure SARs are reported to Board</a:t>
          </a:r>
        </a:p>
      </dsp:txBody>
      <dsp:txXfrm>
        <a:off x="1157456" y="1256964"/>
        <a:ext cx="5031871" cy="1002126"/>
      </dsp:txXfrm>
    </dsp:sp>
    <dsp:sp modelId="{9F17A962-2C79-4F9A-8632-5FEEEC8E877C}">
      <dsp:nvSpPr>
        <dsp:cNvPr id="0" name=""/>
        <dsp:cNvSpPr/>
      </dsp:nvSpPr>
      <dsp:spPr>
        <a:xfrm>
          <a:off x="0" y="2509622"/>
          <a:ext cx="6190459" cy="100212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E80305-E018-48F7-9A5E-7034A182A224}">
      <dsp:nvSpPr>
        <dsp:cNvPr id="0" name=""/>
        <dsp:cNvSpPr/>
      </dsp:nvSpPr>
      <dsp:spPr>
        <a:xfrm>
          <a:off x="303143" y="2735100"/>
          <a:ext cx="551169" cy="55116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DA3413-3612-4807-8BD4-8D0B0A47BDD6}">
      <dsp:nvSpPr>
        <dsp:cNvPr id="0" name=""/>
        <dsp:cNvSpPr/>
      </dsp:nvSpPr>
      <dsp:spPr>
        <a:xfrm>
          <a:off x="1157456" y="2509622"/>
          <a:ext cx="5031871" cy="1002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058" tIns="106058" rIns="106058" bIns="1060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Follow-up on any exam or audit findings</a:t>
          </a:r>
        </a:p>
      </dsp:txBody>
      <dsp:txXfrm>
        <a:off x="1157456" y="2509622"/>
        <a:ext cx="5031871" cy="1002126"/>
      </dsp:txXfrm>
    </dsp:sp>
    <dsp:sp modelId="{C3DBE5A1-8007-43B1-BA74-A97E0DA23DBE}">
      <dsp:nvSpPr>
        <dsp:cNvPr id="0" name=""/>
        <dsp:cNvSpPr/>
      </dsp:nvSpPr>
      <dsp:spPr>
        <a:xfrm>
          <a:off x="0" y="3762280"/>
          <a:ext cx="6190459" cy="100212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51404B-CF85-4B8F-AC5F-0DC76D596F33}">
      <dsp:nvSpPr>
        <dsp:cNvPr id="0" name=""/>
        <dsp:cNvSpPr/>
      </dsp:nvSpPr>
      <dsp:spPr>
        <a:xfrm>
          <a:off x="303143" y="3987759"/>
          <a:ext cx="551169" cy="55116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17A093-319F-420B-A958-E43316F7B9F3}">
      <dsp:nvSpPr>
        <dsp:cNvPr id="0" name=""/>
        <dsp:cNvSpPr/>
      </dsp:nvSpPr>
      <dsp:spPr>
        <a:xfrm>
          <a:off x="1157456" y="3762280"/>
          <a:ext cx="5031871" cy="1002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058" tIns="106058" rIns="106058" bIns="1060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Designate BSA Compliance Officer</a:t>
          </a:r>
        </a:p>
      </dsp:txBody>
      <dsp:txXfrm>
        <a:off x="1157456" y="3762280"/>
        <a:ext cx="5031871" cy="100212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142D3B-70D5-4BFD-8CF3-830B2E9A808F}">
      <dsp:nvSpPr>
        <dsp:cNvPr id="0" name=""/>
        <dsp:cNvSpPr/>
      </dsp:nvSpPr>
      <dsp:spPr>
        <a:xfrm>
          <a:off x="0" y="2306"/>
          <a:ext cx="10820398" cy="5996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Currency Transaction Report (CTR)</a:t>
          </a:r>
        </a:p>
      </dsp:txBody>
      <dsp:txXfrm>
        <a:off x="29271" y="31577"/>
        <a:ext cx="10761856" cy="541083"/>
      </dsp:txXfrm>
    </dsp:sp>
    <dsp:sp modelId="{84F83C88-BEA7-47C9-B311-1F56933C75B8}">
      <dsp:nvSpPr>
        <dsp:cNvPr id="0" name=""/>
        <dsp:cNvSpPr/>
      </dsp:nvSpPr>
      <dsp:spPr>
        <a:xfrm>
          <a:off x="0" y="601931"/>
          <a:ext cx="10820398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3548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All currency transactions in excess of $10,000.  </a:t>
          </a:r>
        </a:p>
      </dsp:txBody>
      <dsp:txXfrm>
        <a:off x="0" y="601931"/>
        <a:ext cx="10820398" cy="414000"/>
      </dsp:txXfrm>
    </dsp:sp>
    <dsp:sp modelId="{9949B88C-1E21-40EF-966B-B1425B8804F4}">
      <dsp:nvSpPr>
        <dsp:cNvPr id="0" name=""/>
        <dsp:cNvSpPr/>
      </dsp:nvSpPr>
      <dsp:spPr>
        <a:xfrm>
          <a:off x="0" y="1015931"/>
          <a:ext cx="10820398" cy="599625"/>
        </a:xfrm>
        <a:prstGeom prst="roundRect">
          <a:avLst/>
        </a:prstGeom>
        <a:solidFill>
          <a:schemeClr val="accent2">
            <a:hueOff val="-4377215"/>
            <a:satOff val="-3950"/>
            <a:lumOff val="-881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Suspicious Activity Report ( SAR) </a:t>
          </a:r>
        </a:p>
      </dsp:txBody>
      <dsp:txXfrm>
        <a:off x="29271" y="1045202"/>
        <a:ext cx="10761856" cy="541083"/>
      </dsp:txXfrm>
    </dsp:sp>
    <dsp:sp modelId="{83609AF7-13B7-4068-8FD3-7582131A72B9}">
      <dsp:nvSpPr>
        <dsp:cNvPr id="0" name=""/>
        <dsp:cNvSpPr/>
      </dsp:nvSpPr>
      <dsp:spPr>
        <a:xfrm>
          <a:off x="0" y="1615556"/>
          <a:ext cx="10820398" cy="1397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3548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Insider abuse involving any amount;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$5,000 or more when a suspect can be identified;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$25,000 or more regardless of a potential suspect;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$5,000 or more that involve potential money laundering.</a:t>
          </a:r>
        </a:p>
      </dsp:txBody>
      <dsp:txXfrm>
        <a:off x="0" y="1615556"/>
        <a:ext cx="10820398" cy="1397250"/>
      </dsp:txXfrm>
    </dsp:sp>
    <dsp:sp modelId="{1755F0FF-3786-4D1C-A7B7-A2BD35BFD71B}">
      <dsp:nvSpPr>
        <dsp:cNvPr id="0" name=""/>
        <dsp:cNvSpPr/>
      </dsp:nvSpPr>
      <dsp:spPr>
        <a:xfrm>
          <a:off x="0" y="3012806"/>
          <a:ext cx="10820398" cy="599625"/>
        </a:xfrm>
        <a:prstGeom prst="roundRect">
          <a:avLst/>
        </a:prstGeom>
        <a:solidFill>
          <a:schemeClr val="accent2">
            <a:hueOff val="-8754431"/>
            <a:satOff val="-7900"/>
            <a:lumOff val="-1762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Filed within 30 days</a:t>
          </a:r>
        </a:p>
      </dsp:txBody>
      <dsp:txXfrm>
        <a:off x="29271" y="3042077"/>
        <a:ext cx="10761856" cy="54108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CAF8DB-D580-4A4D-96E3-151E8E2865BB}">
      <dsp:nvSpPr>
        <dsp:cNvPr id="0" name=""/>
        <dsp:cNvSpPr/>
      </dsp:nvSpPr>
      <dsp:spPr>
        <a:xfrm>
          <a:off x="0" y="441"/>
          <a:ext cx="10820398" cy="103253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70276E-46F8-4B1A-BB3C-77E0499636DA}">
      <dsp:nvSpPr>
        <dsp:cNvPr id="0" name=""/>
        <dsp:cNvSpPr/>
      </dsp:nvSpPr>
      <dsp:spPr>
        <a:xfrm>
          <a:off x="312340" y="232760"/>
          <a:ext cx="567891" cy="56789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C71155-BBE5-4DE8-BFAB-7C687BC1BA2B}">
      <dsp:nvSpPr>
        <dsp:cNvPr id="0" name=""/>
        <dsp:cNvSpPr/>
      </dsp:nvSpPr>
      <dsp:spPr>
        <a:xfrm>
          <a:off x="1192572" y="441"/>
          <a:ext cx="9627826" cy="10325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276" tIns="109276" rIns="109276" bIns="10927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Verify identify of an individual before allowing access to a new or existing account.</a:t>
          </a:r>
        </a:p>
      </dsp:txBody>
      <dsp:txXfrm>
        <a:off x="1192572" y="441"/>
        <a:ext cx="9627826" cy="1032530"/>
      </dsp:txXfrm>
    </dsp:sp>
    <dsp:sp modelId="{F6BFB82D-8716-45F7-981C-562CC2636493}">
      <dsp:nvSpPr>
        <dsp:cNvPr id="0" name=""/>
        <dsp:cNvSpPr/>
      </dsp:nvSpPr>
      <dsp:spPr>
        <a:xfrm>
          <a:off x="0" y="1291103"/>
          <a:ext cx="10820398" cy="103253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60CCA6-760F-493C-9702-438A0E4F7951}">
      <dsp:nvSpPr>
        <dsp:cNvPr id="0" name=""/>
        <dsp:cNvSpPr/>
      </dsp:nvSpPr>
      <dsp:spPr>
        <a:xfrm>
          <a:off x="312340" y="1523423"/>
          <a:ext cx="567891" cy="56789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956E9C-9827-42A4-83B9-D7838D2AE891}">
      <dsp:nvSpPr>
        <dsp:cNvPr id="0" name=""/>
        <dsp:cNvSpPr/>
      </dsp:nvSpPr>
      <dsp:spPr>
        <a:xfrm>
          <a:off x="1192572" y="1291103"/>
          <a:ext cx="9627826" cy="10325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276" tIns="109276" rIns="109276" bIns="10927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Identify and verify any individual who owns 25% or more equity interest in a legal entity opening an account. </a:t>
          </a:r>
        </a:p>
      </dsp:txBody>
      <dsp:txXfrm>
        <a:off x="1192572" y="1291103"/>
        <a:ext cx="9627826" cy="1032530"/>
      </dsp:txXfrm>
    </dsp:sp>
    <dsp:sp modelId="{20C209C6-3C43-4224-B891-69F12EB16436}">
      <dsp:nvSpPr>
        <dsp:cNvPr id="0" name=""/>
        <dsp:cNvSpPr/>
      </dsp:nvSpPr>
      <dsp:spPr>
        <a:xfrm>
          <a:off x="0" y="2581766"/>
          <a:ext cx="10820398" cy="103253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E4FA63-AB1B-4318-B323-C5FEF739D0B9}">
      <dsp:nvSpPr>
        <dsp:cNvPr id="0" name=""/>
        <dsp:cNvSpPr/>
      </dsp:nvSpPr>
      <dsp:spPr>
        <a:xfrm>
          <a:off x="312340" y="2814085"/>
          <a:ext cx="567891" cy="56789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937887-AA46-439B-8C46-FDBE01BB9646}">
      <dsp:nvSpPr>
        <dsp:cNvPr id="0" name=""/>
        <dsp:cNvSpPr/>
      </dsp:nvSpPr>
      <dsp:spPr>
        <a:xfrm>
          <a:off x="1192572" y="2581766"/>
          <a:ext cx="9627826" cy="10325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276" tIns="109276" rIns="109276" bIns="10927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Determine if a party is prohibited from conducting business by the Office of Foreign Asset Control (OFAC) and if so, block any associated transactions and/or accounts.</a:t>
          </a:r>
        </a:p>
      </dsp:txBody>
      <dsp:txXfrm>
        <a:off x="1192572" y="2581766"/>
        <a:ext cx="9627826" cy="103253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5B8C08-C47E-4F5E-A401-D76B22F91DF0}">
      <dsp:nvSpPr>
        <dsp:cNvPr id="0" name=""/>
        <dsp:cNvSpPr/>
      </dsp:nvSpPr>
      <dsp:spPr>
        <a:xfrm>
          <a:off x="0" y="441"/>
          <a:ext cx="10820398" cy="103253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522645-8E75-4FD9-BF78-072DC3F88F7C}">
      <dsp:nvSpPr>
        <dsp:cNvPr id="0" name=""/>
        <dsp:cNvSpPr/>
      </dsp:nvSpPr>
      <dsp:spPr>
        <a:xfrm>
          <a:off x="312340" y="232760"/>
          <a:ext cx="567891" cy="56789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482F73-1C2A-4B71-8AE0-891FA8AB9ED9}">
      <dsp:nvSpPr>
        <dsp:cNvPr id="0" name=""/>
        <dsp:cNvSpPr/>
      </dsp:nvSpPr>
      <dsp:spPr>
        <a:xfrm>
          <a:off x="1192572" y="441"/>
          <a:ext cx="9627826" cy="10325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276" tIns="109276" rIns="109276" bIns="109276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Develop risk-based procedures to understand the nature and purpose of member relationships for the purpose of developing a risk profile</a:t>
          </a:r>
        </a:p>
      </dsp:txBody>
      <dsp:txXfrm>
        <a:off x="1192572" y="441"/>
        <a:ext cx="9627826" cy="1032530"/>
      </dsp:txXfrm>
    </dsp:sp>
    <dsp:sp modelId="{611CEF63-63E7-4368-9240-60865C41861E}">
      <dsp:nvSpPr>
        <dsp:cNvPr id="0" name=""/>
        <dsp:cNvSpPr/>
      </dsp:nvSpPr>
      <dsp:spPr>
        <a:xfrm>
          <a:off x="0" y="1291103"/>
          <a:ext cx="10820398" cy="103253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D091A2-B2BB-43AF-ADF0-CB168D228206}">
      <dsp:nvSpPr>
        <dsp:cNvPr id="0" name=""/>
        <dsp:cNvSpPr/>
      </dsp:nvSpPr>
      <dsp:spPr>
        <a:xfrm>
          <a:off x="312340" y="1523423"/>
          <a:ext cx="567891" cy="56789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8EC7E5-91A7-4322-8F91-C7C59602B301}">
      <dsp:nvSpPr>
        <dsp:cNvPr id="0" name=""/>
        <dsp:cNvSpPr/>
      </dsp:nvSpPr>
      <dsp:spPr>
        <a:xfrm>
          <a:off x="1192572" y="1291103"/>
          <a:ext cx="9627826" cy="10325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276" tIns="109276" rIns="109276" bIns="109276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Conduct ongoing monitoring to identify and report suspicious transactions </a:t>
          </a:r>
        </a:p>
      </dsp:txBody>
      <dsp:txXfrm>
        <a:off x="1192572" y="1291103"/>
        <a:ext cx="9627826" cy="1032530"/>
      </dsp:txXfrm>
    </dsp:sp>
    <dsp:sp modelId="{EF4E2171-7080-459A-B5F3-F6CA6C82E0A5}">
      <dsp:nvSpPr>
        <dsp:cNvPr id="0" name=""/>
        <dsp:cNvSpPr/>
      </dsp:nvSpPr>
      <dsp:spPr>
        <a:xfrm>
          <a:off x="0" y="2581766"/>
          <a:ext cx="10820398" cy="103253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BAAB1D-7799-4C36-8681-0E46E872B3AC}">
      <dsp:nvSpPr>
        <dsp:cNvPr id="0" name=""/>
        <dsp:cNvSpPr/>
      </dsp:nvSpPr>
      <dsp:spPr>
        <a:xfrm>
          <a:off x="312340" y="2814085"/>
          <a:ext cx="567891" cy="56789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EADC7D-5234-4D94-85FE-6549DBE07945}">
      <dsp:nvSpPr>
        <dsp:cNvPr id="0" name=""/>
        <dsp:cNvSpPr/>
      </dsp:nvSpPr>
      <dsp:spPr>
        <a:xfrm>
          <a:off x="1192572" y="2581766"/>
          <a:ext cx="9627826" cy="10325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276" tIns="109276" rIns="109276" bIns="109276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On a risk basis, maintain and update customer information.</a:t>
          </a:r>
        </a:p>
      </dsp:txBody>
      <dsp:txXfrm>
        <a:off x="1192572" y="2581766"/>
        <a:ext cx="9627826" cy="103253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5B3360-0D60-4B07-8DB3-4E3A785B6B0C}">
      <dsp:nvSpPr>
        <dsp:cNvPr id="0" name=""/>
        <dsp:cNvSpPr/>
      </dsp:nvSpPr>
      <dsp:spPr>
        <a:xfrm>
          <a:off x="2046288" y="896"/>
          <a:ext cx="8185152" cy="91902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815" tIns="233432" rIns="158815" bIns="23343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Keep records used in conjunction with the Customer Identification Program for five years after an account is closed.</a:t>
          </a:r>
        </a:p>
      </dsp:txBody>
      <dsp:txXfrm>
        <a:off x="2046288" y="896"/>
        <a:ext cx="8185152" cy="919023"/>
      </dsp:txXfrm>
    </dsp:sp>
    <dsp:sp modelId="{01D0168E-7E73-418B-B7B8-27C6FC28FDD8}">
      <dsp:nvSpPr>
        <dsp:cNvPr id="0" name=""/>
        <dsp:cNvSpPr/>
      </dsp:nvSpPr>
      <dsp:spPr>
        <a:xfrm>
          <a:off x="0" y="896"/>
          <a:ext cx="2046288" cy="91902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283" tIns="90779" rIns="108283" bIns="90779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Keep</a:t>
          </a:r>
        </a:p>
      </dsp:txBody>
      <dsp:txXfrm>
        <a:off x="0" y="896"/>
        <a:ext cx="2046288" cy="919023"/>
      </dsp:txXfrm>
    </dsp:sp>
    <dsp:sp modelId="{E765D191-C948-4B98-8638-42A965E8AE39}">
      <dsp:nvSpPr>
        <dsp:cNvPr id="0" name=""/>
        <dsp:cNvSpPr/>
      </dsp:nvSpPr>
      <dsp:spPr>
        <a:xfrm>
          <a:off x="2046288" y="975062"/>
          <a:ext cx="8185152" cy="919023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815" tIns="233432" rIns="158815" bIns="23343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Keep Suspicious Activity Reports and Currency Transaction Reports, along with supporting documentation for a period of 5 years from the date filed.</a:t>
          </a:r>
        </a:p>
      </dsp:txBody>
      <dsp:txXfrm>
        <a:off x="2046288" y="975062"/>
        <a:ext cx="8185152" cy="919023"/>
      </dsp:txXfrm>
    </dsp:sp>
    <dsp:sp modelId="{0ECA11D9-EF54-4A72-A82F-9C124649A866}">
      <dsp:nvSpPr>
        <dsp:cNvPr id="0" name=""/>
        <dsp:cNvSpPr/>
      </dsp:nvSpPr>
      <dsp:spPr>
        <a:xfrm>
          <a:off x="0" y="975062"/>
          <a:ext cx="2046288" cy="91902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283" tIns="90779" rIns="108283" bIns="90779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Keep</a:t>
          </a:r>
        </a:p>
      </dsp:txBody>
      <dsp:txXfrm>
        <a:off x="0" y="975062"/>
        <a:ext cx="2046288" cy="919023"/>
      </dsp:txXfrm>
    </dsp:sp>
    <dsp:sp modelId="{30F0EF73-4C49-4364-9D99-F5B3D0F1CAD5}">
      <dsp:nvSpPr>
        <dsp:cNvPr id="0" name=""/>
        <dsp:cNvSpPr/>
      </dsp:nvSpPr>
      <dsp:spPr>
        <a:xfrm>
          <a:off x="2046288" y="1949227"/>
          <a:ext cx="8185152" cy="919023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815" tIns="233432" rIns="158815" bIns="23343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Keep records needed to reconstruct certain transactions for 5 years after the transaction.</a:t>
          </a:r>
        </a:p>
      </dsp:txBody>
      <dsp:txXfrm>
        <a:off x="2046288" y="1949227"/>
        <a:ext cx="8185152" cy="919023"/>
      </dsp:txXfrm>
    </dsp:sp>
    <dsp:sp modelId="{069564E9-7B22-4269-87B7-B49B3ECB7158}">
      <dsp:nvSpPr>
        <dsp:cNvPr id="0" name=""/>
        <dsp:cNvSpPr/>
      </dsp:nvSpPr>
      <dsp:spPr>
        <a:xfrm>
          <a:off x="0" y="1949227"/>
          <a:ext cx="2046288" cy="91902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283" tIns="90779" rIns="108283" bIns="90779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Reconstruct</a:t>
          </a:r>
        </a:p>
      </dsp:txBody>
      <dsp:txXfrm>
        <a:off x="0" y="1949227"/>
        <a:ext cx="2046288" cy="91902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F3D698-6F10-4123-8449-0816B22B700C}">
      <dsp:nvSpPr>
        <dsp:cNvPr id="0" name=""/>
        <dsp:cNvSpPr/>
      </dsp:nvSpPr>
      <dsp:spPr>
        <a:xfrm>
          <a:off x="0" y="74246"/>
          <a:ext cx="10231440" cy="50368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/>
            <a:t>Transactions Required to Retain Documentation</a:t>
          </a:r>
          <a:endParaRPr lang="en-US" sz="2100" kern="1200"/>
        </a:p>
      </dsp:txBody>
      <dsp:txXfrm>
        <a:off x="24588" y="98834"/>
        <a:ext cx="10182264" cy="454509"/>
      </dsp:txXfrm>
    </dsp:sp>
    <dsp:sp modelId="{E79B2CF0-D977-40A4-99A1-B247A31034B1}">
      <dsp:nvSpPr>
        <dsp:cNvPr id="0" name=""/>
        <dsp:cNvSpPr/>
      </dsp:nvSpPr>
      <dsp:spPr>
        <a:xfrm>
          <a:off x="0" y="577931"/>
          <a:ext cx="10231440" cy="22169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4848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Extensions of credit in excess of $10,000;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Currency transactions in excess of $10,000;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Cash sales of monetary instruments between $3,000 and $10,000;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Each certificate of deposit sold or redeemed;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Each document granting signature authority;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Each statement;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Each share draft of more than $100; and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Funds transfers of $3,000 or more.</a:t>
          </a:r>
        </a:p>
      </dsp:txBody>
      <dsp:txXfrm>
        <a:off x="0" y="577931"/>
        <a:ext cx="10231440" cy="22169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ua.gov/" TargetMode="External"/><Relationship Id="rId7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g"/><Relationship Id="rId4" Type="http://schemas.openxmlformats.org/officeDocument/2006/relationships/hyperlink" Target="http://www.fincen.gov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lumMod val="60000"/>
                <a:lumOff val="40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609862E-48F9-45AC-8D44-67A0268A7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97986E7-0E3C-4F64-886E-935DDCB83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773033" y="1420238"/>
            <a:ext cx="4415786" cy="4751961"/>
            <a:chOff x="9206969" y="2963333"/>
            <a:chExt cx="2981858" cy="32088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903D17F-F79E-40E5-9563-A1CFFCC06A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A5D5775-627F-4588-82B3-905EDF2313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D7F2A20-5DE4-4BC0-91EA-5FFE33A4D3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D536BA0-56C7-429C-B41E-B5724F0CD4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F15726F-71BE-4007-B9B6-0A1AA0D520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1" y="685799"/>
            <a:ext cx="8420877" cy="2971801"/>
          </a:xfrm>
        </p:spPr>
        <p:txBody>
          <a:bodyPr>
            <a:normAutofit/>
          </a:bodyPr>
          <a:lstStyle/>
          <a:p>
            <a:r>
              <a:rPr lang="en-US" dirty="0"/>
              <a:t>2019 Director Training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Bank Secrecy Act (BSA), </a:t>
            </a:r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Anti-Money Laundering (AML) and </a:t>
            </a:r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Office of Foreign Asset Control (OFAC)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532" y="6246707"/>
            <a:ext cx="1219201" cy="38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051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5000">
        <p:randomBar dir="vert"/>
        <p:sndAc>
          <p:stSnd>
            <p:snd r:embed="rId2" name="drumroll.wav"/>
          </p:stSnd>
        </p:sndAc>
      </p:transition>
    </mc:Choice>
    <mc:Fallback xmlns="">
      <p:transition spd="slow" advTm="5000">
        <p:randomBar dir="vert"/>
        <p:sndAc>
          <p:stSnd>
            <p:snd r:embed="rId4" name="drumroll.wav"/>
          </p:stSnd>
        </p:sndAc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0">
            <a:extLst>
              <a:ext uri="{FF2B5EF4-FFF2-40B4-BE49-F238E27FC236}">
                <a16:creationId xmlns:a16="http://schemas.microsoft.com/office/drawing/2014/main" id="{7AE45261-7584-4688-A4A3-724AC140F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Recordkeeping requirements</a:t>
            </a:r>
          </a:p>
        </p:txBody>
      </p:sp>
      <p:sp>
        <p:nvSpPr>
          <p:cNvPr id="13" name="Snip Diagonal Corner Rectangle 21">
            <a:extLst>
              <a:ext uri="{FF2B5EF4-FFF2-40B4-BE49-F238E27FC236}">
                <a16:creationId xmlns:a16="http://schemas.microsoft.com/office/drawing/2014/main" id="{6A3DF0D0-07D5-4FAC-A12C-923E178CCB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20722"/>
            <a:ext cx="12188824" cy="3612950"/>
          </a:xfrm>
          <a:prstGeom prst="snip2DiagRect">
            <a:avLst>
              <a:gd name="adj1" fmla="val 8741"/>
              <a:gd name="adj2" fmla="val 0"/>
            </a:avLst>
          </a:prstGeom>
          <a:solidFill>
            <a:schemeClr val="bg1">
              <a:alpha val="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EEF4727-6B5C-4FA7-968D-912F35A4CA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52FE142A-A0FD-4557-92D4-A7A7F27CBF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7F84B8B9-9710-47C6-A3BC-99C562894D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93ADAE5-007B-4BBF-8DA6-2EB91A0BE7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3DB8E36-978B-4F5D-B278-B1F45C5855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37484C8B-8B05-442F-A4F5-4192C7D0C9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532" y="6246707"/>
            <a:ext cx="1219201" cy="386080"/>
          </a:xfrm>
          <a:prstGeom prst="rect">
            <a:avLst/>
          </a:prstGeom>
        </p:spPr>
      </p:pic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B38DDB70-D91E-4ABA-A842-EA5051E2B6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8827665"/>
              </p:ext>
            </p:extLst>
          </p:nvPr>
        </p:nvGraphicFramePr>
        <p:xfrm>
          <a:off x="684212" y="1006997"/>
          <a:ext cx="10231440" cy="2869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46333536"/>
      </p:ext>
    </p:extLst>
  </p:cSld>
  <p:clrMapOvr>
    <a:masterClrMapping/>
  </p:clrMapOvr>
  <p:transition spd="slow" advTm="25000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EB90296-CFE0-401D-9CA3-32966EC4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8C9B4EE-7611-4ED9-B356-7BDD377C3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A4F266A-F2F7-47CD-8BBC-E3777E982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0D69C80-8919-4A32-B897-F2A21F940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427B072-CC5B-481B-9719-8CD4C5444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4609862E-48F9-45AC-8D44-67A0268A7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5" y="2"/>
            <a:ext cx="121920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6" name="Snip Diagonal Corner Rectangle 6">
            <a:extLst>
              <a:ext uri="{FF2B5EF4-FFF2-40B4-BE49-F238E27FC236}">
                <a16:creationId xmlns:a16="http://schemas.microsoft.com/office/drawing/2014/main" id="{2D5EEA8B-2D86-4D1D-96B3-6B8290303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snip2DiagRect">
            <a:avLst>
              <a:gd name="adj1" fmla="val 0"/>
              <a:gd name="adj2" fmla="val 37605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75645" y="685799"/>
            <a:ext cx="8001000" cy="2971801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114300" lvl="0">
              <a:buClr>
                <a:srgbClr val="A5B592"/>
              </a:buClr>
              <a:defRPr/>
            </a:pPr>
            <a:r>
              <a:rPr lang="en-US" sz="4800"/>
              <a:t>Questions?</a:t>
            </a:r>
            <a:br>
              <a:rPr lang="en-US" sz="4800"/>
            </a:br>
            <a:br>
              <a:rPr lang="en-US" sz="4800"/>
            </a:br>
            <a:endParaRPr lang="en-US" sz="480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625651" y="685800"/>
            <a:ext cx="4878959" cy="4603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143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defRPr/>
            </a:pPr>
            <a:br>
              <a:rPr lang="en-US" sz="2300" cap="none" dirty="0">
                <a:latin typeface="+mn-lt"/>
                <a:ea typeface="+mn-ea"/>
                <a:cs typeface="+mn-cs"/>
              </a:rPr>
            </a:br>
            <a:r>
              <a:rPr lang="en-US" sz="2300" cap="none" dirty="0">
                <a:latin typeface="+mn-lt"/>
                <a:ea typeface="+mn-ea"/>
                <a:cs typeface="+mn-cs"/>
              </a:rPr>
              <a:t>More information is available at: 	</a:t>
            </a:r>
            <a:r>
              <a:rPr lang="en-US" sz="2300" cap="none" dirty="0">
                <a:ln>
                  <a:noFill/>
                </a:ln>
                <a:latin typeface="+mn-lt"/>
                <a:ea typeface="+mn-ea"/>
                <a:cs typeface="+mn-cs"/>
                <a:hlinkClick r:id="rId3"/>
              </a:rPr>
              <a:t>www.ncua.gov</a:t>
            </a:r>
            <a:br>
              <a:rPr lang="en-US" sz="2300" cap="none" dirty="0">
                <a:ln>
                  <a:noFill/>
                </a:ln>
                <a:latin typeface="+mn-lt"/>
                <a:ea typeface="+mn-ea"/>
                <a:cs typeface="+mn-cs"/>
              </a:rPr>
            </a:br>
            <a:r>
              <a:rPr lang="en-US" sz="2300" cap="none" dirty="0">
                <a:ln>
                  <a:noFill/>
                </a:ln>
                <a:latin typeface="+mn-lt"/>
                <a:ea typeface="+mn-ea"/>
                <a:cs typeface="+mn-cs"/>
              </a:rPr>
              <a:t>	</a:t>
            </a:r>
            <a:r>
              <a:rPr lang="en-US" sz="2300" cap="none" dirty="0">
                <a:ln>
                  <a:noFill/>
                </a:ln>
                <a:latin typeface="+mn-lt"/>
                <a:ea typeface="+mn-ea"/>
                <a:cs typeface="+mn-cs"/>
                <a:hlinkClick r:id="rId4"/>
              </a:rPr>
              <a:t>www.fincen.gov</a:t>
            </a:r>
            <a:r>
              <a:rPr lang="en-US" sz="2300" cap="none" dirty="0">
                <a:ln>
                  <a:noFill/>
                </a:ln>
                <a:latin typeface="+mn-lt"/>
                <a:ea typeface="+mn-ea"/>
                <a:cs typeface="+mn-cs"/>
              </a:rPr>
              <a:t>									</a:t>
            </a:r>
          </a:p>
          <a:p>
            <a:pPr marL="1143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defRPr/>
            </a:pPr>
            <a:br>
              <a:rPr lang="en-US" sz="2300" cap="none" dirty="0">
                <a:ln>
                  <a:noFill/>
                </a:ln>
                <a:latin typeface="+mn-lt"/>
                <a:ea typeface="+mn-ea"/>
                <a:cs typeface="+mn-cs"/>
              </a:rPr>
            </a:br>
            <a:br>
              <a:rPr lang="en-US" sz="2300" cap="none" dirty="0">
                <a:latin typeface="+mn-lt"/>
                <a:ea typeface="+mn-ea"/>
                <a:cs typeface="+mn-cs"/>
              </a:rPr>
            </a:br>
            <a:endParaRPr lang="en-US" sz="2300" cap="none" dirty="0"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532" y="6246707"/>
            <a:ext cx="1219201" cy="38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359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7" name="applause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31">
            <a:extLst>
              <a:ext uri="{FF2B5EF4-FFF2-40B4-BE49-F238E27FC236}">
                <a16:creationId xmlns:a16="http://schemas.microsoft.com/office/drawing/2014/main" id="{7AE45261-7584-4688-A4A3-724AC140F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Objectives of the regulations</a:t>
            </a:r>
          </a:p>
        </p:txBody>
      </p:sp>
      <p:sp>
        <p:nvSpPr>
          <p:cNvPr id="43" name="Snip Diagonal Corner Rectangle 21">
            <a:extLst>
              <a:ext uri="{FF2B5EF4-FFF2-40B4-BE49-F238E27FC236}">
                <a16:creationId xmlns:a16="http://schemas.microsoft.com/office/drawing/2014/main" id="{6A3DF0D0-07D5-4FAC-A12C-923E178CCB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20722"/>
            <a:ext cx="12188824" cy="3612950"/>
          </a:xfrm>
          <a:prstGeom prst="snip2DiagRect">
            <a:avLst>
              <a:gd name="adj1" fmla="val 8741"/>
              <a:gd name="adj2" fmla="val 0"/>
            </a:avLst>
          </a:prstGeom>
          <a:solidFill>
            <a:schemeClr val="bg1">
              <a:alpha val="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EEF4727-6B5C-4FA7-968D-912F35A4CA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2FE142A-A0FD-4557-92D4-A7A7F27CBF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F84B8B9-9710-47C6-A3BC-99C562894D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693ADAE5-007B-4BBF-8DA6-2EB91A0BE7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F3DB8E36-978B-4F5D-B278-B1F45C5855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7484C8B-8B05-442F-A4F5-4192C7D0C9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532" y="6246707"/>
            <a:ext cx="1219201" cy="386080"/>
          </a:xfrm>
          <a:prstGeom prst="rect">
            <a:avLst/>
          </a:prstGeom>
        </p:spPr>
      </p:pic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13C0BE8E-A93E-486D-B7E5-A7072583BD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0523280"/>
              </p:ext>
            </p:extLst>
          </p:nvPr>
        </p:nvGraphicFramePr>
        <p:xfrm>
          <a:off x="684212" y="1006997"/>
          <a:ext cx="10231440" cy="2869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683141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5000" advTm="20000">
        <p:randomBar dir="vert"/>
      </p:transition>
    </mc:Choice>
    <mc:Fallback xmlns="">
      <p:transition spd="slow" advTm="20000">
        <p:randomBar dir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</p:spPr>
        <p:txBody>
          <a:bodyPr>
            <a:normAutofit/>
          </a:bodyPr>
          <a:lstStyle/>
          <a:p>
            <a:r>
              <a:rPr lang="en-US" altLang="en-US" b="1" dirty="0"/>
              <a:t>General Responsibilities of the board of directors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532" y="6246707"/>
            <a:ext cx="1219201" cy="386080"/>
          </a:xfrm>
          <a:prstGeom prst="rect">
            <a:avLst/>
          </a:prstGeom>
        </p:spPr>
      </p:pic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13C0BE8E-A93E-486D-B7E5-A7072583BD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5437888"/>
              </p:ext>
            </p:extLst>
          </p:nvPr>
        </p:nvGraphicFramePr>
        <p:xfrm>
          <a:off x="684212" y="685800"/>
          <a:ext cx="10820399" cy="3614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33420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20000">
        <p:randomBar dir="vert"/>
      </p:transition>
    </mc:Choice>
    <mc:Fallback xmlns="">
      <p:transition spd="slow" advTm="20000">
        <p:randomBar dir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739640"/>
            <a:ext cx="8534400" cy="1507067"/>
          </a:xfrm>
        </p:spPr>
        <p:txBody>
          <a:bodyPr>
            <a:normAutofit/>
          </a:bodyPr>
          <a:lstStyle/>
          <a:p>
            <a:r>
              <a:rPr lang="en-US" dirty="0"/>
              <a:t>Duties of The Board of Directors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532" y="6246707"/>
            <a:ext cx="1219201" cy="386080"/>
          </a:xfrm>
          <a:prstGeom prst="rect">
            <a:avLst/>
          </a:prstGeom>
        </p:spPr>
      </p:pic>
      <p:graphicFrame>
        <p:nvGraphicFramePr>
          <p:cNvPr id="27" name="Content Placeholder 2">
            <a:extLst>
              <a:ext uri="{FF2B5EF4-FFF2-40B4-BE49-F238E27FC236}">
                <a16:creationId xmlns:a16="http://schemas.microsoft.com/office/drawing/2014/main" id="{AC4D582F-D667-4845-83BF-D19C6BEB91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6087729"/>
              </p:ext>
            </p:extLst>
          </p:nvPr>
        </p:nvGraphicFramePr>
        <p:xfrm>
          <a:off x="684212" y="685800"/>
          <a:ext cx="10820399" cy="3614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39322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2C33F367-76E5-4D2A-96B1-4FD443CDD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nip Diagonal Corner Rectangle 21">
            <a:extLst>
              <a:ext uri="{FF2B5EF4-FFF2-40B4-BE49-F238E27FC236}">
                <a16:creationId xmlns:a16="http://schemas.microsoft.com/office/drawing/2014/main" id="{6F769419-3E73-449D-B62A-0CDEC946A6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8129873" cy="6858002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alpha val="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A6515200-42F9-488F-9895-6CDBCD1E87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43185F0E-78D5-4C2D-9239-D3515B448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D5BD9142-FF9C-4EED-A027-18D095481B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42F547D3-9752-4481-B3A8-50E08610B8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F1999C2F-3D0D-4813-9696-83630A6FE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C737390-C9CA-456B-9F40-D7A76EA242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0684" y="941424"/>
            <a:ext cx="3351873" cy="324861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Duties of The Board of Directors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532" y="6246707"/>
            <a:ext cx="1219201" cy="386080"/>
          </a:xfrm>
          <a:prstGeom prst="rect">
            <a:avLst/>
          </a:prstGeom>
        </p:spPr>
      </p:pic>
      <p:graphicFrame>
        <p:nvGraphicFramePr>
          <p:cNvPr id="49" name="Content Placeholder 2">
            <a:extLst>
              <a:ext uri="{FF2B5EF4-FFF2-40B4-BE49-F238E27FC236}">
                <a16:creationId xmlns:a16="http://schemas.microsoft.com/office/drawing/2014/main" id="{D3572FB6-036D-409A-B967-90B1F5F973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1368648"/>
              </p:ext>
            </p:extLst>
          </p:nvPr>
        </p:nvGraphicFramePr>
        <p:xfrm>
          <a:off x="940645" y="941424"/>
          <a:ext cx="6190459" cy="4768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47530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</p:spPr>
        <p:txBody>
          <a:bodyPr>
            <a:normAutofit/>
          </a:bodyPr>
          <a:lstStyle/>
          <a:p>
            <a:r>
              <a:rPr lang="en-US"/>
              <a:t>Reporting requirements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532" y="6246707"/>
            <a:ext cx="1219201" cy="386080"/>
          </a:xfrm>
          <a:prstGeom prst="rect">
            <a:avLst/>
          </a:prstGeom>
        </p:spPr>
      </p:pic>
      <p:graphicFrame>
        <p:nvGraphicFramePr>
          <p:cNvPr id="24" name="Content Placeholder 2">
            <a:extLst>
              <a:ext uri="{FF2B5EF4-FFF2-40B4-BE49-F238E27FC236}">
                <a16:creationId xmlns:a16="http://schemas.microsoft.com/office/drawing/2014/main" id="{3179CC05-012E-43A6-AE29-A97BE401BB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1628313"/>
              </p:ext>
            </p:extLst>
          </p:nvPr>
        </p:nvGraphicFramePr>
        <p:xfrm>
          <a:off x="684212" y="685800"/>
          <a:ext cx="10820399" cy="3614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13150541"/>
      </p:ext>
    </p:extLst>
  </p:cSld>
  <p:clrMapOvr>
    <a:masterClrMapping/>
  </p:clrMapOvr>
  <p:transition spd="slow" advTm="30000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</p:spPr>
        <p:txBody>
          <a:bodyPr>
            <a:normAutofit/>
          </a:bodyPr>
          <a:lstStyle/>
          <a:p>
            <a:r>
              <a:rPr lang="en-US" dirty="0"/>
              <a:t>Identification Requirements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532" y="6246707"/>
            <a:ext cx="1219201" cy="386080"/>
          </a:xfrm>
          <a:prstGeom prst="rect">
            <a:avLst/>
          </a:prstGeom>
        </p:spPr>
      </p:pic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CE1EFDAF-5BF6-45A1-92E1-42B13C8A3B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7607885"/>
              </p:ext>
            </p:extLst>
          </p:nvPr>
        </p:nvGraphicFramePr>
        <p:xfrm>
          <a:off x="684212" y="685800"/>
          <a:ext cx="10820399" cy="3614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70903296"/>
      </p:ext>
    </p:extLst>
  </p:cSld>
  <p:clrMapOvr>
    <a:masterClrMapping/>
  </p:clrMapOvr>
  <p:transition spd="slow" advTm="20000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</p:spPr>
        <p:txBody>
          <a:bodyPr>
            <a:normAutofit/>
          </a:bodyPr>
          <a:lstStyle/>
          <a:p>
            <a:r>
              <a:rPr lang="en-US" dirty="0"/>
              <a:t>DUE DILIGENCE requirements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532" y="6246707"/>
            <a:ext cx="1219201" cy="386080"/>
          </a:xfrm>
          <a:prstGeom prst="rect">
            <a:avLst/>
          </a:prstGeom>
        </p:spPr>
      </p:pic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91ED1493-627E-4EAE-99A0-A5F28CEDC9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7631364"/>
              </p:ext>
            </p:extLst>
          </p:nvPr>
        </p:nvGraphicFramePr>
        <p:xfrm>
          <a:off x="684212" y="685800"/>
          <a:ext cx="10820399" cy="3614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59462265"/>
      </p:ext>
    </p:extLst>
  </p:cSld>
  <p:clrMapOvr>
    <a:masterClrMapping/>
  </p:clrMapOvr>
  <p:transition spd="slow" advTm="25000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7AE45261-7584-4688-A4A3-724AC140F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Recordkeeping requirements</a:t>
            </a:r>
          </a:p>
        </p:txBody>
      </p:sp>
      <p:sp>
        <p:nvSpPr>
          <p:cNvPr id="20" name="Snip Diagonal Corner Rectangle 21">
            <a:extLst>
              <a:ext uri="{FF2B5EF4-FFF2-40B4-BE49-F238E27FC236}">
                <a16:creationId xmlns:a16="http://schemas.microsoft.com/office/drawing/2014/main" id="{6A3DF0D0-07D5-4FAC-A12C-923E178CCB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20722"/>
            <a:ext cx="12188824" cy="3612950"/>
          </a:xfrm>
          <a:prstGeom prst="snip2DiagRect">
            <a:avLst>
              <a:gd name="adj1" fmla="val 8741"/>
              <a:gd name="adj2" fmla="val 0"/>
            </a:avLst>
          </a:prstGeom>
          <a:solidFill>
            <a:schemeClr val="bg1">
              <a:alpha val="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EEF4727-6B5C-4FA7-968D-912F35A4CA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2FE142A-A0FD-4557-92D4-A7A7F27CBF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7F84B8B9-9710-47C6-A3BC-99C562894D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93ADAE5-007B-4BBF-8DA6-2EB91A0BE7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3DB8E36-978B-4F5D-B278-B1F45C5855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7484C8B-8B05-442F-A4F5-4192C7D0C9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532" y="6246707"/>
            <a:ext cx="1219201" cy="386080"/>
          </a:xfrm>
          <a:prstGeom prst="rect">
            <a:avLst/>
          </a:prstGeom>
        </p:spPr>
      </p:pic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050C9F76-6475-4FBF-84AE-EFD53EEEBD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0863552"/>
              </p:ext>
            </p:extLst>
          </p:nvPr>
        </p:nvGraphicFramePr>
        <p:xfrm>
          <a:off x="684212" y="1006997"/>
          <a:ext cx="10231440" cy="2869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63772341"/>
      </p:ext>
    </p:extLst>
  </p:cSld>
  <p:clrMapOvr>
    <a:masterClrMapping/>
  </p:clrMapOvr>
  <p:transition spd="slow" advTm="25000">
    <p:randomBar dir="vert"/>
  </p:transition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563</Words>
  <Application>Microsoft Office PowerPoint</Application>
  <PresentationFormat>Widescreen</PresentationFormat>
  <Paragraphs>72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Century Gothic</vt:lpstr>
      <vt:lpstr>Wingdings 3</vt:lpstr>
      <vt:lpstr>Slice</vt:lpstr>
      <vt:lpstr>2019 Director Training</vt:lpstr>
      <vt:lpstr>Objectives of the regulations</vt:lpstr>
      <vt:lpstr>General Responsibilities of the board of directors</vt:lpstr>
      <vt:lpstr>Duties of The Board of Directors</vt:lpstr>
      <vt:lpstr>Duties of The Board of Directors</vt:lpstr>
      <vt:lpstr>Reporting requirements</vt:lpstr>
      <vt:lpstr>Identification Requirements</vt:lpstr>
      <vt:lpstr>DUE DILIGENCE requirements</vt:lpstr>
      <vt:lpstr>Recordkeeping requirements</vt:lpstr>
      <vt:lpstr>Recordkeeping requirements</vt:lpstr>
      <vt:lpstr>Questions?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Director Training</dc:title>
  <dc:creator>James Yates</dc:creator>
  <cp:lastModifiedBy>James Yates</cp:lastModifiedBy>
  <cp:revision>7</cp:revision>
  <dcterms:created xsi:type="dcterms:W3CDTF">2019-11-19T23:58:25Z</dcterms:created>
  <dcterms:modified xsi:type="dcterms:W3CDTF">2019-11-20T18:40:05Z</dcterms:modified>
</cp:coreProperties>
</file>